
<file path=[Content_Types].xml><?xml version="1.0" encoding="utf-8"?>
<Types xmlns="http://schemas.openxmlformats.org/package/2006/content-types">
  <Default ContentType="image/png" Extension="png"/>
  <Default ContentType="image/jpeg" Extension="jpeg"/>
  <Default ContentType="application/vnd.openxmlformats-package.relationships+xml" Extension="rels"/>
  <Default ContentType="application/xml" Extension="xml"/>
  <Default ContentType="image/jpeg" Extension="jpg"/>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slide+xml" PartName="/ppt/slides/slide64.xml"/>
  <Override ContentType="application/vnd.openxmlformats-officedocument.presentationml.slide+xml" PartName="/ppt/slides/slide65.xml"/>
  <Override ContentType="application/vnd.openxmlformats-officedocument.presentationml.slide+xml" PartName="/ppt/slides/slide66.xml"/>
  <Override ContentType="application/vnd.openxmlformats-officedocument.presentationml.slide+xml" PartName="/ppt/slides/slide67.xml"/>
  <Override ContentType="application/vnd.openxmlformats-officedocument.presentationml.slide+xml" PartName="/ppt/slides/slide68.xml"/>
  <Override ContentType="application/vnd.openxmlformats-officedocument.presentationml.slide+xml" PartName="/ppt/slides/slide69.xml"/>
  <Override ContentType="application/vnd.openxmlformats-officedocument.presentationml.slide+xml" PartName="/ppt/slides/slide70.xml"/>
  <Override ContentType="application/vnd.openxmlformats-officedocument.presentationml.slide+xml" PartName="/ppt/slides/slide71.xml"/>
  <Override ContentType="application/vnd.openxmlformats-officedocument.presentationml.slide+xml" PartName="/ppt/slides/slide72.xml"/>
  <Override ContentType="application/vnd.openxmlformats-officedocument.presentationml.slide+xml" PartName="/ppt/slides/slide73.xml"/>
  <Override ContentType="application/vnd.openxmlformats-officedocument.presentationml.slide+xml" PartName="/ppt/slides/slide74.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77.xml"/>
  <Override ContentType="application/vnd.openxmlformats-officedocument.presentationml.slide+xml" PartName="/ppt/slides/slide78.xml"/>
  <Override ContentType="application/vnd.openxmlformats-officedocument.presentationml.slide+xml" PartName="/ppt/slides/slide79.xml"/>
  <Override ContentType="application/vnd.openxmlformats-officedocument.presentationml.slide+xml" PartName="/ppt/slides/slide80.xml"/>
  <Override ContentType="application/vnd.openxmlformats-officedocument.presentationml.slide+xml" PartName="/ppt/slides/slide81.xml"/>
  <Override ContentType="application/vnd.openxmlformats-officedocument.presentationml.slide+xml" PartName="/ppt/slides/slide82.xml"/>
  <Override ContentType="application/vnd.openxmlformats-officedocument.presentationml.slide+xml" PartName="/ppt/slides/slide83.xml"/>
  <Override ContentType="application/vnd.openxmlformats-officedocument.presentationml.notesMaster+xml" PartName="/ppt/notesMasters/notesMaster1.xml"/>
  <Override ContentType="application/vnd.openxmlformats-officedocument.presentationml.handoutMaster+xml" PartName="/ppt/handoutMasters/handoutMaster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theme+xml" PartName="/ppt/theme/theme2.xml"/>
  <Override ContentType="application/vnd.openxmlformats-officedocument.theme+xml" PartName="/ppt/theme/theme3.xml"/>
  <Override ContentType="application/vnd.openxmlformats-officedocument.presentationml.notesSlide+xml" PartName="/ppt/notesSlides/notesSlide1.xml"/>
  <Override ContentType="application/vnd.openxmlformats-officedocument.drawingml.diagramData+xml" PartName="/ppt/diagrams/data1.xml"/>
  <Override ContentType="application/vnd.openxmlformats-officedocument.drawingml.diagramLayout+xml" PartName="/ppt/diagrams/layout1.xml"/>
  <Override ContentType="application/vnd.openxmlformats-officedocument.drawingml.diagramStyle+xml" PartName="/ppt/diagrams/quickStyle1.xml"/>
  <Override ContentType="application/vnd.openxmlformats-officedocument.drawingml.diagramColors+xml" PartName="/ppt/diagrams/colors1.xml"/>
  <Override ContentType="application/vnd.ms-office.drawingml.diagramDrawing+xml" PartName="/ppt/diagrams/drawing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drawingml.diagramData+xml" PartName="/ppt/diagrams/data2.xml"/>
  <Override ContentType="application/vnd.openxmlformats-officedocument.drawingml.diagramLayout+xml" PartName="/ppt/diagrams/layout2.xml"/>
  <Override ContentType="application/vnd.openxmlformats-officedocument.drawingml.diagramStyle+xml" PartName="/ppt/diagrams/quickStyle2.xml"/>
  <Override ContentType="application/vnd.openxmlformats-officedocument.drawingml.diagramColors+xml" PartName="/ppt/diagrams/colors2.xml"/>
  <Override ContentType="application/vnd.ms-office.drawingml.diagramDrawing+xml" PartName="/ppt/diagrams/drawing2.xml"/>
  <Override ContentType="application/vnd.openxmlformats-officedocument.drawingml.diagramData+xml" PartName="/ppt/diagrams/data3.xml"/>
  <Override ContentType="application/vnd.openxmlformats-officedocument.drawingml.diagramLayout+xml" PartName="/ppt/diagrams/layout3.xml"/>
  <Override ContentType="application/vnd.openxmlformats-officedocument.drawingml.diagramStyle+xml" PartName="/ppt/diagrams/quickStyle3.xml"/>
  <Override ContentType="application/vnd.openxmlformats-officedocument.drawingml.diagramColors+xml" PartName="/ppt/diagrams/colors3.xml"/>
  <Override ContentType="application/vnd.ms-office.drawingml.diagramDrawing+xml" PartName="/ppt/diagrams/drawing3.xml"/>
  <Override ContentType="application/vnd.openxmlformats-officedocument.drawingml.diagramData+xml" PartName="/ppt/diagrams/data4.xml"/>
  <Override ContentType="application/vnd.openxmlformats-officedocument.drawingml.diagramLayout+xml" PartName="/ppt/diagrams/layout4.xml"/>
  <Override ContentType="application/vnd.openxmlformats-officedocument.drawingml.diagramStyle+xml" PartName="/ppt/diagrams/quickStyle4.xml"/>
  <Override ContentType="application/vnd.openxmlformats-officedocument.drawingml.diagramColors+xml" PartName="/ppt/diagrams/colors4.xml"/>
  <Override ContentType="application/vnd.ms-office.drawingml.diagramDrawing+xml" PartName="/ppt/diagrams/drawing4.xml"/>
  <Override ContentType="application/vnd.openxmlformats-officedocument.presentationml.notesSlide+xml" PartName="/ppt/notesSlides/notesSlide4.xml"/>
  <Override ContentType="application/vnd.openxmlformats-officedocument.drawingml.diagramData+xml" PartName="/ppt/diagrams/data5.xml"/>
  <Override ContentType="application/vnd.openxmlformats-officedocument.drawingml.diagramLayout+xml" PartName="/ppt/diagrams/layout5.xml"/>
  <Override ContentType="application/vnd.openxmlformats-officedocument.drawingml.diagramStyle+xml" PartName="/ppt/diagrams/quickStyle5.xml"/>
  <Override ContentType="application/vnd.openxmlformats-officedocument.drawingml.diagramColors+xml" PartName="/ppt/diagrams/colors5.xml"/>
  <Override ContentType="application/vnd.ms-office.drawingml.diagramDrawing+xml" PartName="/ppt/diagrams/drawing5.xml"/>
  <Override ContentType="application/vnd.openxmlformats-officedocument.presentationml.notesSlide+xml" PartName="/ppt/notesSlides/notesSlide5.xml"/>
  <Override ContentType="application/vnd.openxmlformats-officedocument.drawingml.diagramData+xml" PartName="/ppt/diagrams/data6.xml"/>
  <Override ContentType="application/vnd.openxmlformats-officedocument.drawingml.diagramLayout+xml" PartName="/ppt/diagrams/layout6.xml"/>
  <Override ContentType="application/vnd.openxmlformats-officedocument.drawingml.diagramStyle+xml" PartName="/ppt/diagrams/quickStyle6.xml"/>
  <Override ContentType="application/vnd.openxmlformats-officedocument.drawingml.diagramColors+xml" PartName="/ppt/diagrams/colors6.xml"/>
  <Override ContentType="application/vnd.ms-office.drawingml.diagramDrawing+xml" PartName="/ppt/diagrams/drawing6.xml"/>
  <Override ContentType="application/vnd.openxmlformats-officedocument.drawingml.diagramData+xml" PartName="/ppt/diagrams/data7.xml"/>
  <Override ContentType="application/vnd.openxmlformats-officedocument.drawingml.diagramLayout+xml" PartName="/ppt/diagrams/layout7.xml"/>
  <Override ContentType="application/vnd.openxmlformats-officedocument.drawingml.diagramStyle+xml" PartName="/ppt/diagrams/quickStyle7.xml"/>
  <Override ContentType="application/vnd.openxmlformats-officedocument.drawingml.diagramColors+xml" PartName="/ppt/diagrams/colors7.xml"/>
  <Override ContentType="application/vnd.ms-office.drawingml.diagramDrawing+xml" PartName="/ppt/diagrams/drawing7.xml"/>
  <Override ContentType="application/vnd.openxmlformats-officedocument.drawingml.diagramData+xml" PartName="/ppt/diagrams/data8.xml"/>
  <Override ContentType="application/vnd.openxmlformats-officedocument.drawingml.diagramLayout+xml" PartName="/ppt/diagrams/layout8.xml"/>
  <Override ContentType="application/vnd.openxmlformats-officedocument.drawingml.diagramStyle+xml" PartName="/ppt/diagrams/quickStyle8.xml"/>
  <Override ContentType="application/vnd.openxmlformats-officedocument.drawingml.diagramColors+xml" PartName="/ppt/diagrams/colors8.xml"/>
  <Override ContentType="application/vnd.ms-office.drawingml.diagramDrawing+xml" PartName="/ppt/diagrams/drawing8.xml"/>
  <Override ContentType="application/vnd.openxmlformats-officedocument.drawingml.diagramData+xml" PartName="/ppt/diagrams/data9.xml"/>
  <Override ContentType="application/vnd.openxmlformats-officedocument.drawingml.diagramLayout+xml" PartName="/ppt/diagrams/layout9.xml"/>
  <Override ContentType="application/vnd.openxmlformats-officedocument.drawingml.diagramStyle+xml" PartName="/ppt/diagrams/quickStyle9.xml"/>
  <Override ContentType="application/vnd.openxmlformats-officedocument.drawingml.diagramColors+xml" PartName="/ppt/diagrams/colors9.xml"/>
  <Override ContentType="application/vnd.ms-office.drawingml.diagramDrawing+xml" PartName="/ppt/diagrams/drawing9.xml"/>
  <Override ContentType="application/vnd.openxmlformats-officedocument.drawingml.diagramData+xml" PartName="/ppt/diagrams/data10.xml"/>
  <Override ContentType="application/vnd.openxmlformats-officedocument.drawingml.diagramLayout+xml" PartName="/ppt/diagrams/layout10.xml"/>
  <Override ContentType="application/vnd.openxmlformats-officedocument.drawingml.diagramStyle+xml" PartName="/ppt/diagrams/quickStyle10.xml"/>
  <Override ContentType="application/vnd.openxmlformats-officedocument.drawingml.diagramColors+xml" PartName="/ppt/diagrams/colors10.xml"/>
  <Override ContentType="application/vnd.ms-office.drawingml.diagramDrawing+xml" PartName="/ppt/diagrams/drawing10.xml"/>
  <Override ContentType="application/vnd.openxmlformats-officedocument.presentationml.notesSlide+xml" PartName="/ppt/notesSlides/notesSlide6.xml"/>
  <Override ContentType="application/vnd.openxmlformats-officedocument.drawingml.diagramData+xml" PartName="/ppt/diagrams/data11.xml"/>
  <Override ContentType="application/vnd.openxmlformats-officedocument.drawingml.diagramLayout+xml" PartName="/ppt/diagrams/layout11.xml"/>
  <Override ContentType="application/vnd.openxmlformats-officedocument.drawingml.diagramStyle+xml" PartName="/ppt/diagrams/quickStyle11.xml"/>
  <Override ContentType="application/vnd.openxmlformats-officedocument.drawingml.diagramColors+xml" PartName="/ppt/diagrams/colors11.xml"/>
  <Override ContentType="application/vnd.ms-office.drawingml.diagramDrawing+xml" PartName="/ppt/diagrams/drawing11.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drawingml.diagramData+xml" PartName="/ppt/diagrams/data12.xml"/>
  <Override ContentType="application/vnd.openxmlformats-officedocument.drawingml.diagramLayout+xml" PartName="/ppt/diagrams/layout12.xml"/>
  <Override ContentType="application/vnd.openxmlformats-officedocument.drawingml.diagramStyle+xml" PartName="/ppt/diagrams/quickStyle12.xml"/>
  <Override ContentType="application/vnd.openxmlformats-officedocument.drawingml.diagramColors+xml" PartName="/ppt/diagrams/colors12.xml"/>
  <Override ContentType="application/vnd.ms-office.drawingml.diagramDrawing+xml" PartName="/ppt/diagrams/drawing12.xml"/>
  <Override ContentType="application/vnd.openxmlformats-officedocument.presentationml.notesSlide+xml" PartName="/ppt/notesSlides/notesSlide10.xml"/>
  <Override ContentType="application/vnd.openxmlformats-officedocument.drawingml.diagramData+xml" PartName="/ppt/diagrams/data13.xml"/>
  <Override ContentType="application/vnd.openxmlformats-officedocument.drawingml.diagramLayout+xml" PartName="/ppt/diagrams/layout13.xml"/>
  <Override ContentType="application/vnd.openxmlformats-officedocument.drawingml.diagramStyle+xml" PartName="/ppt/diagrams/quickStyle13.xml"/>
  <Override ContentType="application/vnd.openxmlformats-officedocument.drawingml.diagramColors+xml" PartName="/ppt/diagrams/colors13.xml"/>
  <Override ContentType="application/vnd.ms-office.drawingml.diagramDrawing+xml" PartName="/ppt/diagrams/drawing13.xml"/>
  <Override ContentType="application/vnd.openxmlformats-officedocument.presentationml.notesSlide+xml" PartName="/ppt/notesSlides/notesSlide11.xml"/>
  <Override ContentType="application/vnd.openxmlformats-officedocument.drawingml.diagramData+xml" PartName="/ppt/diagrams/data14.xml"/>
  <Override ContentType="application/vnd.openxmlformats-officedocument.drawingml.diagramLayout+xml" PartName="/ppt/diagrams/layout14.xml"/>
  <Override ContentType="application/vnd.openxmlformats-officedocument.drawingml.diagramStyle+xml" PartName="/ppt/diagrams/quickStyle14.xml"/>
  <Override ContentType="application/vnd.openxmlformats-officedocument.drawingml.diagramColors+xml" PartName="/ppt/diagrams/colors14.xml"/>
  <Override ContentType="application/vnd.ms-office.drawingml.diagramDrawing+xml" PartName="/ppt/diagrams/drawing14.xml"/>
  <Override ContentType="application/vnd.openxmlformats-officedocument.drawingml.diagramData+xml" PartName="/ppt/diagrams/data15.xml"/>
  <Override ContentType="application/vnd.openxmlformats-officedocument.drawingml.diagramLayout+xml" PartName="/ppt/diagrams/layout15.xml"/>
  <Override ContentType="application/vnd.openxmlformats-officedocument.drawingml.diagramStyle+xml" PartName="/ppt/diagrams/quickStyle15.xml"/>
  <Override ContentType="application/vnd.openxmlformats-officedocument.drawingml.diagramColors+xml" PartName="/ppt/diagrams/colors15.xml"/>
  <Override ContentType="application/vnd.ms-office.drawingml.diagramDrawing+xml" PartName="/ppt/diagrams/drawing15.xml"/>
  <Override ContentType="application/vnd.openxmlformats-officedocument.drawingml.diagramData+xml" PartName="/ppt/diagrams/data16.xml"/>
  <Override ContentType="application/vnd.openxmlformats-officedocument.drawingml.diagramLayout+xml" PartName="/ppt/diagrams/layout16.xml"/>
  <Override ContentType="application/vnd.openxmlformats-officedocument.drawingml.diagramStyle+xml" PartName="/ppt/diagrams/quickStyle16.xml"/>
  <Override ContentType="application/vnd.openxmlformats-officedocument.drawingml.diagramColors+xml" PartName="/ppt/diagrams/colors16.xml"/>
  <Override ContentType="application/vnd.ms-office.drawingml.diagramDrawing+xml" PartName="/ppt/diagrams/drawing16.xml"/>
  <Override ContentType="application/vnd.openxmlformats-officedocument.drawingml.diagramData+xml" PartName="/ppt/diagrams/data17.xml"/>
  <Override ContentType="application/vnd.openxmlformats-officedocument.drawingml.diagramLayout+xml" PartName="/ppt/diagrams/layout17.xml"/>
  <Override ContentType="application/vnd.openxmlformats-officedocument.drawingml.diagramStyle+xml" PartName="/ppt/diagrams/quickStyle17.xml"/>
  <Override ContentType="application/vnd.openxmlformats-officedocument.drawingml.diagramColors+xml" PartName="/ppt/diagrams/colors17.xml"/>
  <Override ContentType="application/vnd.ms-office.drawingml.diagramDrawing+xml" PartName="/ppt/diagrams/drawing17.xml"/>
  <Override ContentType="application/vnd.openxmlformats-officedocument.presentationml.notesSlide+xml" PartName="/ppt/notesSlides/notesSlide12.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app.xml" Type="http://schemas.openxmlformats.org/officeDocument/2006/relationships/extended-properties"/><Relationship Id="rId2" Target="docProps/core.xml" Type="http://schemas.openxmlformats.org/package/2006/relationships/metadata/core-properties"/><Relationship Id="rId1" Target="ppt/presentation.xml" Type="http://schemas.openxmlformats.org/officeDocument/2006/relationships/officeDocument"/><Relationship Id="rId4"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85"/>
  </p:notesMasterIdLst>
  <p:handoutMasterIdLst>
    <p:handoutMasterId r:id="rId86"/>
  </p:handoutMasterIdLst>
  <p:sldIdLst>
    <p:sldId id="740" r:id="rId2"/>
    <p:sldId id="976" r:id="rId3"/>
    <p:sldId id="978" r:id="rId4"/>
    <p:sldId id="973" r:id="rId5"/>
    <p:sldId id="974" r:id="rId6"/>
    <p:sldId id="979" r:id="rId7"/>
    <p:sldId id="908" r:id="rId8"/>
    <p:sldId id="926" r:id="rId9"/>
    <p:sldId id="857" r:id="rId10"/>
    <p:sldId id="856" r:id="rId11"/>
    <p:sldId id="858" r:id="rId12"/>
    <p:sldId id="859" r:id="rId13"/>
    <p:sldId id="695" r:id="rId14"/>
    <p:sldId id="853" r:id="rId15"/>
    <p:sldId id="855" r:id="rId16"/>
    <p:sldId id="854" r:id="rId17"/>
    <p:sldId id="605" r:id="rId18"/>
    <p:sldId id="931" r:id="rId19"/>
    <p:sldId id="932" r:id="rId20"/>
    <p:sldId id="933" r:id="rId21"/>
    <p:sldId id="934" r:id="rId22"/>
    <p:sldId id="935" r:id="rId23"/>
    <p:sldId id="936" r:id="rId24"/>
    <p:sldId id="937" r:id="rId25"/>
    <p:sldId id="938" r:id="rId26"/>
    <p:sldId id="939" r:id="rId27"/>
    <p:sldId id="940" r:id="rId28"/>
    <p:sldId id="941" r:id="rId29"/>
    <p:sldId id="956" r:id="rId30"/>
    <p:sldId id="957" r:id="rId31"/>
    <p:sldId id="959" r:id="rId32"/>
    <p:sldId id="943" r:id="rId33"/>
    <p:sldId id="944" r:id="rId34"/>
    <p:sldId id="945" r:id="rId35"/>
    <p:sldId id="946" r:id="rId36"/>
    <p:sldId id="805" r:id="rId37"/>
    <p:sldId id="949" r:id="rId38"/>
    <p:sldId id="966" r:id="rId39"/>
    <p:sldId id="950" r:id="rId40"/>
    <p:sldId id="951" r:id="rId41"/>
    <p:sldId id="952" r:id="rId42"/>
    <p:sldId id="954" r:id="rId43"/>
    <p:sldId id="970" r:id="rId44"/>
    <p:sldId id="955" r:id="rId45"/>
    <p:sldId id="829" r:id="rId46"/>
    <p:sldId id="741" r:id="rId47"/>
    <p:sldId id="879" r:id="rId48"/>
    <p:sldId id="742" r:id="rId49"/>
    <p:sldId id="743" r:id="rId50"/>
    <p:sldId id="744" r:id="rId51"/>
    <p:sldId id="745" r:id="rId52"/>
    <p:sldId id="961" r:id="rId53"/>
    <p:sldId id="962" r:id="rId54"/>
    <p:sldId id="850" r:id="rId55"/>
    <p:sldId id="963" r:id="rId56"/>
    <p:sldId id="889" r:id="rId57"/>
    <p:sldId id="890" r:id="rId58"/>
    <p:sldId id="891" r:id="rId59"/>
    <p:sldId id="834" r:id="rId60"/>
    <p:sldId id="761" r:id="rId61"/>
    <p:sldId id="927" r:id="rId62"/>
    <p:sldId id="763" r:id="rId63"/>
    <p:sldId id="835" r:id="rId64"/>
    <p:sldId id="780" r:id="rId65"/>
    <p:sldId id="713" r:id="rId66"/>
    <p:sldId id="812" r:id="rId67"/>
    <p:sldId id="971" r:id="rId68"/>
    <p:sldId id="806" r:id="rId69"/>
    <p:sldId id="845" r:id="rId70"/>
    <p:sldId id="905" r:id="rId71"/>
    <p:sldId id="906" r:id="rId72"/>
    <p:sldId id="907" r:id="rId73"/>
    <p:sldId id="965" r:id="rId74"/>
    <p:sldId id="822" r:id="rId75"/>
    <p:sldId id="818" r:id="rId76"/>
    <p:sldId id="876" r:id="rId77"/>
    <p:sldId id="836" r:id="rId78"/>
    <p:sldId id="866" r:id="rId79"/>
    <p:sldId id="868" r:id="rId80"/>
    <p:sldId id="875" r:id="rId81"/>
    <p:sldId id="719" r:id="rId82"/>
    <p:sldId id="823" r:id="rId83"/>
    <p:sldId id="718" r:id="rId84"/>
  </p:sldIdLst>
  <p:sldSz cx="9144000" cy="6858000" type="screen4x3"/>
  <p:notesSz cx="7077075" cy="9363075"/>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2400" kern="1200">
        <a:solidFill>
          <a:schemeClr val="tx1"/>
        </a:solidFill>
        <a:latin typeface="Times New Roman" pitchFamily="18" charset="0"/>
        <a:ea typeface="+mn-ea"/>
        <a:cs typeface="Times New Roman" pitchFamily="18" charset="0"/>
      </a:defRPr>
    </a:lvl6pPr>
    <a:lvl7pPr marL="2743200" algn="l" defTabSz="914400" rtl="0" eaLnBrk="1" latinLnBrk="0" hangingPunct="1">
      <a:defRPr sz="2400" kern="1200">
        <a:solidFill>
          <a:schemeClr val="tx1"/>
        </a:solidFill>
        <a:latin typeface="Times New Roman" pitchFamily="18" charset="0"/>
        <a:ea typeface="+mn-ea"/>
        <a:cs typeface="Times New Roman" pitchFamily="18" charset="0"/>
      </a:defRPr>
    </a:lvl7pPr>
    <a:lvl8pPr marL="3200400" algn="l" defTabSz="914400" rtl="0" eaLnBrk="1" latinLnBrk="0" hangingPunct="1">
      <a:defRPr sz="2400" kern="1200">
        <a:solidFill>
          <a:schemeClr val="tx1"/>
        </a:solidFill>
        <a:latin typeface="Times New Roman" pitchFamily="18" charset="0"/>
        <a:ea typeface="+mn-ea"/>
        <a:cs typeface="Times New Roman" pitchFamily="18" charset="0"/>
      </a:defRPr>
    </a:lvl8pPr>
    <a:lvl9pPr marL="3657600" algn="l" defTabSz="914400" rtl="0" eaLnBrk="1" latinLnBrk="0" hangingPunct="1">
      <a:defRPr sz="2400" kern="1200">
        <a:solidFill>
          <a:schemeClr val="tx1"/>
        </a:solidFill>
        <a:latin typeface="Times New Roman" pitchFamily="18" charset="0"/>
        <a:ea typeface="+mn-ea"/>
        <a:cs typeface="Times New Roman" pitchFamily="18"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49" userDrawn="1">
          <p15:clr>
            <a:srgbClr val="A4A3A4"/>
          </p15:clr>
        </p15:guide>
        <p15:guide id="2" pos="222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F2FC74"/>
    <a:srgbClr val="FFC301"/>
    <a:srgbClr val="FF9E01"/>
    <a:srgbClr val="55D422"/>
    <a:srgbClr val="FFE38B"/>
    <a:srgbClr val="9833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2540" autoAdjust="0"/>
  </p:normalViewPr>
  <p:slideViewPr>
    <p:cSldViewPr>
      <p:cViewPr>
        <p:scale>
          <a:sx n="60" d="100"/>
          <a:sy n="60" d="100"/>
        </p:scale>
        <p:origin x="3044" y="1056"/>
      </p:cViewPr>
      <p:guideLst>
        <p:guide orient="horz" pos="2160"/>
        <p:guide pos="2880"/>
      </p:guideLst>
    </p:cSldViewPr>
  </p:slideViewPr>
  <p:outlineViewPr>
    <p:cViewPr>
      <p:scale>
        <a:sx n="33" d="100"/>
        <a:sy n="33" d="100"/>
      </p:scale>
      <p:origin x="66" y="13986"/>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6" d="100"/>
          <a:sy n="56" d="100"/>
        </p:scale>
        <p:origin x="-2544" y="-96"/>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s>
</file>

<file path=ppt/diagrams/_rels/data2.xml.rels><?xml version="1.0" encoding="UTF-8" standalone="yes"?>
<Relationships xmlns="http://schemas.openxmlformats.org/package/2006/relationships"><Relationship Id="rId1" Type="http://schemas.openxmlformats.org/officeDocument/2006/relationships/image" Target="../media/image22.png"/></Relationships>
</file>

<file path=ppt/diagrams/_rels/data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image" Target="../media/image22.png"/></Relationships>
</file>

<file path=ppt/diagrams/_rels/data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diagrams/_rels/drawing2.xml.rels><?xml version="1.0" encoding="UTF-8" standalone="yes"?>
<Relationships xmlns="http://schemas.openxmlformats.org/package/2006/relationships"><Relationship Id="rId1" Type="http://schemas.openxmlformats.org/officeDocument/2006/relationships/image" Target="../media/image22.png"/></Relationships>
</file>

<file path=ppt/diagrams/_rels/drawing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image" Target="../media/image22.png"/></Relationships>
</file>

<file path=ppt/diagrams/_rels/drawing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971C48-7267-489F-9F1B-2735BF926959}" type="doc">
      <dgm:prSet loTypeId="urn:microsoft.com/office/officeart/2005/8/layout/matrix3" loCatId="matrix" qsTypeId="urn:microsoft.com/office/officeart/2005/8/quickstyle/simple1" qsCatId="simple" csTypeId="urn:microsoft.com/office/officeart/2005/8/colors/colorful1" csCatId="colorful" phldr="1"/>
      <dgm:spPr/>
      <dgm:t>
        <a:bodyPr/>
        <a:lstStyle/>
        <a:p>
          <a:endParaRPr lang="en-US"/>
        </a:p>
      </dgm:t>
    </dgm:pt>
    <dgm:pt modelId="{79917DFD-6B37-49F4-9700-1D9B945637A3}">
      <dgm:prSet phldrT="[Text]" custT="1"/>
      <dgm:spPr/>
      <dgm:t>
        <a:bodyPr/>
        <a:lstStyle/>
        <a:p>
          <a:r>
            <a:rPr lang="en-US" sz="1600" b="1" dirty="0">
              <a:latin typeface="Calibri" panose="020F0502020204030204" pitchFamily="34" charset="0"/>
              <a:cs typeface="Calibri" panose="020F0502020204030204" pitchFamily="34" charset="0"/>
            </a:rPr>
            <a:t>Physical</a:t>
          </a:r>
        </a:p>
        <a:p>
          <a:r>
            <a:rPr lang="en-US" sz="1600" dirty="0">
              <a:latin typeface="Calibri" panose="020F0502020204030204" pitchFamily="34" charset="0"/>
              <a:cs typeface="Calibri" panose="020F0502020204030204" pitchFamily="34" charset="0"/>
            </a:rPr>
            <a:t>▪ </a:t>
          </a:r>
          <a:r>
            <a:rPr lang="en-US" sz="1400" dirty="0">
              <a:latin typeface="Calibri" panose="020F0502020204030204" pitchFamily="34" charset="0"/>
              <a:cs typeface="Calibri" panose="020F0502020204030204" pitchFamily="34" charset="0"/>
            </a:rPr>
            <a:t>Physical exhaustion</a:t>
          </a:r>
        </a:p>
        <a:p>
          <a:r>
            <a:rPr lang="en-US" sz="1400" dirty="0">
              <a:latin typeface="Calibri" panose="020F0502020204030204" pitchFamily="34" charset="0"/>
              <a:cs typeface="Calibri" panose="020F0502020204030204" pitchFamily="34" charset="0"/>
            </a:rPr>
            <a:t>▪ Not sleeping or oversleeping</a:t>
          </a:r>
        </a:p>
        <a:p>
          <a:r>
            <a:rPr lang="en-US" sz="1400" dirty="0">
              <a:latin typeface="Calibri" panose="020F0502020204030204" pitchFamily="34" charset="0"/>
              <a:cs typeface="Calibri" panose="020F0502020204030204" pitchFamily="34" charset="0"/>
            </a:rPr>
            <a:t>▪ Headaches, backaches, stomachaches</a:t>
          </a:r>
        </a:p>
        <a:p>
          <a:r>
            <a:rPr lang="en-US" sz="1400" dirty="0">
              <a:latin typeface="Calibri" panose="020F0502020204030204" pitchFamily="34" charset="0"/>
              <a:cs typeface="Calibri" panose="020F0502020204030204" pitchFamily="34" charset="0"/>
            </a:rPr>
            <a:t>▪Getting sick more often (suppressed immune system)</a:t>
          </a:r>
        </a:p>
      </dgm:t>
    </dgm:pt>
    <dgm:pt modelId="{A57D285F-3A17-4813-9BD2-0F0AB108DE8B}" type="parTrans" cxnId="{D2DCA74D-8578-4F0A-9C25-0CB2B2E48B94}">
      <dgm:prSet/>
      <dgm:spPr/>
      <dgm:t>
        <a:bodyPr/>
        <a:lstStyle/>
        <a:p>
          <a:endParaRPr lang="en-US">
            <a:latin typeface="Calibri" panose="020F0502020204030204" pitchFamily="34" charset="0"/>
            <a:cs typeface="Calibri" panose="020F0502020204030204" pitchFamily="34" charset="0"/>
          </a:endParaRPr>
        </a:p>
      </dgm:t>
    </dgm:pt>
    <dgm:pt modelId="{EDD4A4F3-9C20-4735-894F-66FC758208BA}" type="sibTrans" cxnId="{D2DCA74D-8578-4F0A-9C25-0CB2B2E48B94}">
      <dgm:prSet/>
      <dgm:spPr/>
      <dgm:t>
        <a:bodyPr/>
        <a:lstStyle/>
        <a:p>
          <a:endParaRPr lang="en-US">
            <a:latin typeface="Calibri" panose="020F0502020204030204" pitchFamily="34" charset="0"/>
            <a:cs typeface="Calibri" panose="020F0502020204030204" pitchFamily="34" charset="0"/>
          </a:endParaRPr>
        </a:p>
      </dgm:t>
    </dgm:pt>
    <dgm:pt modelId="{B9E2A9E7-D81F-4D33-B849-47B8903E230C}">
      <dgm:prSet phldrT="[Text]" custT="1"/>
      <dgm:spPr/>
      <dgm:t>
        <a:bodyPr/>
        <a:lstStyle/>
        <a:p>
          <a:r>
            <a:rPr lang="en-US" sz="1600" b="1" dirty="0">
              <a:latin typeface="Calibri" panose="020F0502020204030204" pitchFamily="34" charset="0"/>
              <a:cs typeface="Calibri" panose="020F0502020204030204" pitchFamily="34" charset="0"/>
            </a:rPr>
            <a:t>Behavioral</a:t>
          </a:r>
        </a:p>
        <a:p>
          <a:r>
            <a:rPr lang="en-US" sz="1400" b="0" dirty="0">
              <a:latin typeface="Calibri" panose="020F0502020204030204" pitchFamily="34" charset="0"/>
              <a:cs typeface="Calibri" panose="020F0502020204030204" pitchFamily="34" charset="0"/>
            </a:rPr>
            <a:t>▪ Increased substance use</a:t>
          </a:r>
        </a:p>
        <a:p>
          <a:r>
            <a:rPr lang="en-US" sz="1400" b="0" dirty="0">
              <a:latin typeface="Calibri" panose="020F0502020204030204" pitchFamily="34" charset="0"/>
              <a:cs typeface="Calibri" panose="020F0502020204030204" pitchFamily="34" charset="0"/>
            </a:rPr>
            <a:t>▪ Other addictions (shopping, gambling, work)</a:t>
          </a:r>
        </a:p>
        <a:p>
          <a:r>
            <a:rPr lang="en-US" sz="1400" b="0" dirty="0">
              <a:latin typeface="Calibri" panose="020F0502020204030204" pitchFamily="34" charset="0"/>
              <a:cs typeface="Calibri" panose="020F0502020204030204" pitchFamily="34" charset="0"/>
            </a:rPr>
            <a:t>▪ Anger, irritability</a:t>
          </a:r>
        </a:p>
        <a:p>
          <a:r>
            <a:rPr lang="en-US" sz="1400" b="0" dirty="0">
              <a:latin typeface="Calibri" panose="020F0502020204030204" pitchFamily="34" charset="0"/>
              <a:cs typeface="Calibri" panose="020F0502020204030204" pitchFamily="34" charset="0"/>
            </a:rPr>
            <a:t>▪ Socially isolating</a:t>
          </a:r>
        </a:p>
        <a:p>
          <a:r>
            <a:rPr lang="en-US" sz="1400" b="0" dirty="0">
              <a:latin typeface="Calibri" panose="020F0502020204030204" pitchFamily="34" charset="0"/>
              <a:cs typeface="Calibri" panose="020F0502020204030204" pitchFamily="34" charset="0"/>
            </a:rPr>
            <a:t>▪ "Silencing response" </a:t>
          </a:r>
          <a:endParaRPr lang="en-US" sz="3200" dirty="0">
            <a:latin typeface="Calibri" panose="020F0502020204030204" pitchFamily="34" charset="0"/>
            <a:cs typeface="Calibri" panose="020F0502020204030204" pitchFamily="34" charset="0"/>
          </a:endParaRPr>
        </a:p>
      </dgm:t>
    </dgm:pt>
    <dgm:pt modelId="{2BDA3C82-1A0A-41A2-86C0-05EB932B9BEC}" type="parTrans" cxnId="{0C9F611C-58FA-420C-8D62-0A617B35DC7F}">
      <dgm:prSet/>
      <dgm:spPr/>
      <dgm:t>
        <a:bodyPr/>
        <a:lstStyle/>
        <a:p>
          <a:endParaRPr lang="en-US">
            <a:latin typeface="Calibri" panose="020F0502020204030204" pitchFamily="34" charset="0"/>
            <a:cs typeface="Calibri" panose="020F0502020204030204" pitchFamily="34" charset="0"/>
          </a:endParaRPr>
        </a:p>
      </dgm:t>
    </dgm:pt>
    <dgm:pt modelId="{43695742-D8A8-4AB6-9E63-6C88BB9E6D19}" type="sibTrans" cxnId="{0C9F611C-58FA-420C-8D62-0A617B35DC7F}">
      <dgm:prSet/>
      <dgm:spPr/>
      <dgm:t>
        <a:bodyPr/>
        <a:lstStyle/>
        <a:p>
          <a:endParaRPr lang="en-US">
            <a:latin typeface="Calibri" panose="020F0502020204030204" pitchFamily="34" charset="0"/>
            <a:cs typeface="Calibri" panose="020F0502020204030204" pitchFamily="34" charset="0"/>
          </a:endParaRPr>
        </a:p>
      </dgm:t>
    </dgm:pt>
    <dgm:pt modelId="{861EDDB5-862E-4AE3-A952-667BA24F8691}">
      <dgm:prSet phldrT="[Text]" phldr="1"/>
      <dgm:spPr/>
      <dgm:t>
        <a:bodyPr/>
        <a:lstStyle/>
        <a:p>
          <a:endParaRPr lang="en-US">
            <a:latin typeface="Calibri" panose="020F0502020204030204" pitchFamily="34" charset="0"/>
            <a:cs typeface="Calibri" panose="020F0502020204030204" pitchFamily="34" charset="0"/>
          </a:endParaRPr>
        </a:p>
      </dgm:t>
    </dgm:pt>
    <dgm:pt modelId="{DFFDEC7E-7FFC-4199-BE34-2A4901157883}" type="parTrans" cxnId="{7C93C5C9-05D0-41A8-8DB3-36C615B6FEF0}">
      <dgm:prSet/>
      <dgm:spPr/>
      <dgm:t>
        <a:bodyPr/>
        <a:lstStyle/>
        <a:p>
          <a:endParaRPr lang="en-US">
            <a:latin typeface="Calibri" panose="020F0502020204030204" pitchFamily="34" charset="0"/>
            <a:cs typeface="Calibri" panose="020F0502020204030204" pitchFamily="34" charset="0"/>
          </a:endParaRPr>
        </a:p>
      </dgm:t>
    </dgm:pt>
    <dgm:pt modelId="{B63CCC9F-5187-48F4-AC53-D13685305440}" type="sibTrans" cxnId="{7C93C5C9-05D0-41A8-8DB3-36C615B6FEF0}">
      <dgm:prSet/>
      <dgm:spPr/>
      <dgm:t>
        <a:bodyPr/>
        <a:lstStyle/>
        <a:p>
          <a:endParaRPr lang="en-US">
            <a:latin typeface="Calibri" panose="020F0502020204030204" pitchFamily="34" charset="0"/>
            <a:cs typeface="Calibri" panose="020F0502020204030204" pitchFamily="34" charset="0"/>
          </a:endParaRPr>
        </a:p>
      </dgm:t>
    </dgm:pt>
    <dgm:pt modelId="{105553EC-32EF-4921-AEA3-AB06B7F21B47}">
      <dgm:prSet phldrT="[Text]" phldr="1"/>
      <dgm:spPr/>
      <dgm:t>
        <a:bodyPr/>
        <a:lstStyle/>
        <a:p>
          <a:endParaRPr lang="en-US">
            <a:latin typeface="Calibri" panose="020F0502020204030204" pitchFamily="34" charset="0"/>
            <a:cs typeface="Calibri" panose="020F0502020204030204" pitchFamily="34" charset="0"/>
          </a:endParaRPr>
        </a:p>
      </dgm:t>
    </dgm:pt>
    <dgm:pt modelId="{B4E1E674-91D5-4A02-902A-B4B381B3132C}" type="parTrans" cxnId="{04668584-4578-4048-B8F3-EC77F0B808DB}">
      <dgm:prSet/>
      <dgm:spPr/>
      <dgm:t>
        <a:bodyPr/>
        <a:lstStyle/>
        <a:p>
          <a:endParaRPr lang="en-US">
            <a:latin typeface="Calibri" panose="020F0502020204030204" pitchFamily="34" charset="0"/>
            <a:cs typeface="Calibri" panose="020F0502020204030204" pitchFamily="34" charset="0"/>
          </a:endParaRPr>
        </a:p>
      </dgm:t>
    </dgm:pt>
    <dgm:pt modelId="{5A188747-E3A4-4E85-B876-019F3BF34FBF}" type="sibTrans" cxnId="{04668584-4578-4048-B8F3-EC77F0B808DB}">
      <dgm:prSet/>
      <dgm:spPr/>
      <dgm:t>
        <a:bodyPr/>
        <a:lstStyle/>
        <a:p>
          <a:endParaRPr lang="en-US">
            <a:latin typeface="Calibri" panose="020F0502020204030204" pitchFamily="34" charset="0"/>
            <a:cs typeface="Calibri" panose="020F0502020204030204" pitchFamily="34" charset="0"/>
          </a:endParaRPr>
        </a:p>
      </dgm:t>
    </dgm:pt>
    <dgm:pt modelId="{D846FDC4-D6DE-4B70-8615-FED2E353C68B}">
      <dgm:prSet custT="1"/>
      <dgm:spPr/>
      <dgm:t>
        <a:bodyPr/>
        <a:lstStyle/>
        <a:p>
          <a:r>
            <a:rPr lang="en-US" sz="1600" b="1" dirty="0">
              <a:latin typeface="Calibri" panose="020F0502020204030204" pitchFamily="34" charset="0"/>
              <a:cs typeface="Calibri" panose="020F0502020204030204" pitchFamily="34" charset="0"/>
            </a:rPr>
            <a:t>Psychological</a:t>
          </a:r>
        </a:p>
        <a:p>
          <a:r>
            <a:rPr lang="en-US" sz="1200" b="0" dirty="0">
              <a:latin typeface="Calibri" panose="020F0502020204030204" pitchFamily="34" charset="0"/>
              <a:cs typeface="Calibri" panose="020F0502020204030204" pitchFamily="34" charset="0"/>
            </a:rPr>
            <a:t>▪ Emotional exhaustion</a:t>
          </a:r>
        </a:p>
        <a:p>
          <a:r>
            <a:rPr lang="en-US" sz="1200" b="0" dirty="0">
              <a:latin typeface="Calibri" panose="020F0502020204030204" pitchFamily="34" charset="0"/>
              <a:cs typeface="Calibri" panose="020F0502020204030204" pitchFamily="34" charset="0"/>
            </a:rPr>
            <a:t>▪ Feeling ineffective</a:t>
          </a:r>
        </a:p>
        <a:p>
          <a:r>
            <a:rPr lang="en-US" sz="1200" b="0" dirty="0">
              <a:latin typeface="Calibri" panose="020F0502020204030204" pitchFamily="34" charset="0"/>
              <a:cs typeface="Calibri" panose="020F0502020204030204" pitchFamily="34" charset="0"/>
            </a:rPr>
            <a:t>▪ Depressed mood</a:t>
          </a:r>
        </a:p>
        <a:p>
          <a:r>
            <a:rPr lang="en-US" sz="1200" b="0" dirty="0">
              <a:latin typeface="Calibri" panose="020F0502020204030204" pitchFamily="34" charset="0"/>
              <a:cs typeface="Calibri" panose="020F0502020204030204" pitchFamily="34" charset="0"/>
            </a:rPr>
            <a:t>▪ Reduced empathy</a:t>
          </a:r>
        </a:p>
        <a:p>
          <a:r>
            <a:rPr lang="en-US" sz="1200" b="0" dirty="0">
              <a:latin typeface="Calibri" panose="020F0502020204030204" pitchFamily="34" charset="0"/>
              <a:cs typeface="Calibri" panose="020F0502020204030204" pitchFamily="34" charset="0"/>
            </a:rPr>
            <a:t>▪ Cynicism</a:t>
          </a:r>
        </a:p>
        <a:p>
          <a:r>
            <a:rPr lang="en-US" sz="1200" b="0" dirty="0">
              <a:latin typeface="Calibri" panose="020F0502020204030204" pitchFamily="34" charset="0"/>
              <a:cs typeface="Calibri" panose="020F0502020204030204" pitchFamily="34" charset="0"/>
            </a:rPr>
            <a:t>▪ Loss of enjoyment</a:t>
          </a:r>
        </a:p>
        <a:p>
          <a:r>
            <a:rPr lang="en-US" sz="1200" b="0" dirty="0">
              <a:latin typeface="Calibri" panose="020F0502020204030204" pitchFamily="34" charset="0"/>
              <a:cs typeface="Calibri" panose="020F0502020204030204" pitchFamily="34" charset="0"/>
            </a:rPr>
            <a:t>▪ </a:t>
          </a:r>
          <a:r>
            <a:rPr lang="en-US" sz="1200" b="0" dirty="0" smtClean="0">
              <a:latin typeface="Calibri" panose="020F0502020204030204" pitchFamily="34" charset="0"/>
              <a:cs typeface="Calibri" panose="020F0502020204030204" pitchFamily="34" charset="0"/>
            </a:rPr>
            <a:t>Neg. </a:t>
          </a:r>
          <a:r>
            <a:rPr lang="en-US" sz="1200" b="0" dirty="0">
              <a:latin typeface="Calibri" panose="020F0502020204030204" pitchFamily="34" charset="0"/>
              <a:cs typeface="Calibri" panose="020F0502020204030204" pitchFamily="34" charset="0"/>
            </a:rPr>
            <a:t>worldview (moral injury)</a:t>
          </a:r>
        </a:p>
        <a:p>
          <a:r>
            <a:rPr lang="en-US" sz="1200" b="0" dirty="0">
              <a:latin typeface="Calibri" panose="020F0502020204030204" pitchFamily="34" charset="0"/>
              <a:cs typeface="Calibri" panose="020F0502020204030204" pitchFamily="34" charset="0"/>
            </a:rPr>
            <a:t>▪ Intrusions, dissociating, hypervigilance, numbing</a:t>
          </a:r>
        </a:p>
      </dgm:t>
    </dgm:pt>
    <dgm:pt modelId="{E714374E-D87F-4A66-A074-E021E630F831}" type="parTrans" cxnId="{8C3C8112-7A68-426F-AA3F-3A4F907C8E84}">
      <dgm:prSet/>
      <dgm:spPr/>
      <dgm:t>
        <a:bodyPr/>
        <a:lstStyle/>
        <a:p>
          <a:endParaRPr lang="en-US">
            <a:latin typeface="Calibri" panose="020F0502020204030204" pitchFamily="34" charset="0"/>
            <a:cs typeface="Calibri" panose="020F0502020204030204" pitchFamily="34" charset="0"/>
          </a:endParaRPr>
        </a:p>
      </dgm:t>
    </dgm:pt>
    <dgm:pt modelId="{860C400D-6D24-4E8F-9331-42C2CEC2BB30}" type="sibTrans" cxnId="{8C3C8112-7A68-426F-AA3F-3A4F907C8E84}">
      <dgm:prSet/>
      <dgm:spPr/>
      <dgm:t>
        <a:bodyPr/>
        <a:lstStyle/>
        <a:p>
          <a:endParaRPr lang="en-US">
            <a:latin typeface="Calibri" panose="020F0502020204030204" pitchFamily="34" charset="0"/>
            <a:cs typeface="Calibri" panose="020F0502020204030204" pitchFamily="34" charset="0"/>
          </a:endParaRPr>
        </a:p>
      </dgm:t>
    </dgm:pt>
    <dgm:pt modelId="{5FD4C33F-7C7B-4513-9B62-DE6AE029055B}">
      <dgm:prSet custT="1"/>
      <dgm:spPr/>
      <dgm:t>
        <a:bodyPr/>
        <a:lstStyle/>
        <a:p>
          <a:r>
            <a:rPr lang="en-US" sz="1600" b="1" dirty="0">
              <a:latin typeface="Calibri" panose="020F0502020204030204" pitchFamily="34" charset="0"/>
              <a:cs typeface="Calibri" panose="020F0502020204030204" pitchFamily="34" charset="0"/>
            </a:rPr>
            <a:t>Professional</a:t>
          </a:r>
        </a:p>
        <a:p>
          <a:r>
            <a:rPr lang="en-US" sz="1200" dirty="0">
              <a:latin typeface="Calibri" panose="020F0502020204030204" pitchFamily="34" charset="0"/>
              <a:cs typeface="Calibri" panose="020F0502020204030204" pitchFamily="34" charset="0"/>
            </a:rPr>
            <a:t>▪ Overburdened sense of responsibility</a:t>
          </a:r>
        </a:p>
        <a:p>
          <a:r>
            <a:rPr lang="en-US" sz="1200" dirty="0">
              <a:latin typeface="Calibri" panose="020F0502020204030204" pitchFamily="34" charset="0"/>
              <a:cs typeface="Calibri" panose="020F0502020204030204" pitchFamily="34" charset="0"/>
            </a:rPr>
            <a:t>▪ Avoiding work, absenteeism</a:t>
          </a:r>
        </a:p>
        <a:p>
          <a:r>
            <a:rPr lang="en-US" sz="1200" dirty="0">
              <a:latin typeface="Calibri" panose="020F0502020204030204" pitchFamily="34" charset="0"/>
              <a:cs typeface="Calibri" panose="020F0502020204030204" pitchFamily="34" charset="0"/>
            </a:rPr>
            <a:t>▪ Difficulty making decisions, self-doubt</a:t>
          </a:r>
        </a:p>
        <a:p>
          <a:r>
            <a:rPr lang="en-US" sz="1200" dirty="0">
              <a:latin typeface="Calibri" panose="020F0502020204030204" pitchFamily="34" charset="0"/>
              <a:cs typeface="Calibri" panose="020F0502020204030204" pitchFamily="34" charset="0"/>
            </a:rPr>
            <a:t>▪ Resenting demands</a:t>
          </a:r>
        </a:p>
        <a:p>
          <a:r>
            <a:rPr lang="en-US" sz="1200" dirty="0">
              <a:latin typeface="Calibri" panose="020F0502020204030204" pitchFamily="34" charset="0"/>
              <a:cs typeface="Calibri" panose="020F0502020204030204" pitchFamily="34" charset="0"/>
            </a:rPr>
            <a:t>▪ Dreading the workday</a:t>
          </a:r>
        </a:p>
        <a:p>
          <a:r>
            <a:rPr lang="en-US" sz="1200" dirty="0">
              <a:latin typeface="Calibri" panose="020F0502020204030204" pitchFamily="34" charset="0"/>
              <a:cs typeface="Calibri" panose="020F0502020204030204" pitchFamily="34" charset="0"/>
            </a:rPr>
            <a:t>▪ Difficulty separating work and personal life</a:t>
          </a:r>
        </a:p>
      </dgm:t>
    </dgm:pt>
    <dgm:pt modelId="{73E02F52-B835-42BA-B634-A655DBA58AF8}" type="parTrans" cxnId="{3AE33ADE-E673-4D9A-9134-FD8539FD9907}">
      <dgm:prSet/>
      <dgm:spPr/>
      <dgm:t>
        <a:bodyPr/>
        <a:lstStyle/>
        <a:p>
          <a:endParaRPr lang="en-US">
            <a:latin typeface="Calibri" panose="020F0502020204030204" pitchFamily="34" charset="0"/>
            <a:cs typeface="Calibri" panose="020F0502020204030204" pitchFamily="34" charset="0"/>
          </a:endParaRPr>
        </a:p>
      </dgm:t>
    </dgm:pt>
    <dgm:pt modelId="{FD58F49E-2DB0-4F2B-93F2-D11F08F07A07}" type="sibTrans" cxnId="{3AE33ADE-E673-4D9A-9134-FD8539FD9907}">
      <dgm:prSet/>
      <dgm:spPr/>
      <dgm:t>
        <a:bodyPr/>
        <a:lstStyle/>
        <a:p>
          <a:endParaRPr lang="en-US">
            <a:latin typeface="Calibri" panose="020F0502020204030204" pitchFamily="34" charset="0"/>
            <a:cs typeface="Calibri" panose="020F0502020204030204" pitchFamily="34" charset="0"/>
          </a:endParaRPr>
        </a:p>
      </dgm:t>
    </dgm:pt>
    <dgm:pt modelId="{9EF64AA1-B952-4371-9E43-8402D5CDE056}">
      <dgm:prSet/>
      <dgm:spPr/>
      <dgm:t>
        <a:bodyPr/>
        <a:lstStyle/>
        <a:p>
          <a:endParaRPr lang="en-US">
            <a:latin typeface="Calibri" panose="020F0502020204030204" pitchFamily="34" charset="0"/>
            <a:cs typeface="Calibri" panose="020F0502020204030204" pitchFamily="34" charset="0"/>
          </a:endParaRPr>
        </a:p>
      </dgm:t>
    </dgm:pt>
    <dgm:pt modelId="{301BA9B1-2B4F-4874-82F9-107A789BF0B6}" type="parTrans" cxnId="{F02B976B-B379-4910-A048-BF6182C094F4}">
      <dgm:prSet/>
      <dgm:spPr/>
      <dgm:t>
        <a:bodyPr/>
        <a:lstStyle/>
        <a:p>
          <a:endParaRPr lang="en-US">
            <a:latin typeface="Calibri" panose="020F0502020204030204" pitchFamily="34" charset="0"/>
            <a:cs typeface="Calibri" panose="020F0502020204030204" pitchFamily="34" charset="0"/>
          </a:endParaRPr>
        </a:p>
      </dgm:t>
    </dgm:pt>
    <dgm:pt modelId="{92DF2F42-4C01-4D27-8175-54701C880752}" type="sibTrans" cxnId="{F02B976B-B379-4910-A048-BF6182C094F4}">
      <dgm:prSet/>
      <dgm:spPr/>
      <dgm:t>
        <a:bodyPr/>
        <a:lstStyle/>
        <a:p>
          <a:endParaRPr lang="en-US">
            <a:latin typeface="Calibri" panose="020F0502020204030204" pitchFamily="34" charset="0"/>
            <a:cs typeface="Calibri" panose="020F0502020204030204" pitchFamily="34" charset="0"/>
          </a:endParaRPr>
        </a:p>
      </dgm:t>
    </dgm:pt>
    <dgm:pt modelId="{3D978E61-025A-45CF-9A3F-7C48D958B6B5}">
      <dgm:prSet/>
      <dgm:spPr/>
      <dgm:t>
        <a:bodyPr/>
        <a:lstStyle/>
        <a:p>
          <a:endParaRPr lang="en-US">
            <a:latin typeface="Calibri" panose="020F0502020204030204" pitchFamily="34" charset="0"/>
            <a:cs typeface="Calibri" panose="020F0502020204030204" pitchFamily="34" charset="0"/>
          </a:endParaRPr>
        </a:p>
      </dgm:t>
    </dgm:pt>
    <dgm:pt modelId="{7DD9FA01-8A86-459F-9847-04161305FE48}" type="parTrans" cxnId="{2E9CF26D-14B2-40D4-97FA-2048E7EF6BB4}">
      <dgm:prSet/>
      <dgm:spPr/>
      <dgm:t>
        <a:bodyPr/>
        <a:lstStyle/>
        <a:p>
          <a:endParaRPr lang="en-US">
            <a:latin typeface="Calibri" panose="020F0502020204030204" pitchFamily="34" charset="0"/>
            <a:cs typeface="Calibri" panose="020F0502020204030204" pitchFamily="34" charset="0"/>
          </a:endParaRPr>
        </a:p>
      </dgm:t>
    </dgm:pt>
    <dgm:pt modelId="{834E635D-5380-4AD7-A28B-82CD8DC2F4D3}" type="sibTrans" cxnId="{2E9CF26D-14B2-40D4-97FA-2048E7EF6BB4}">
      <dgm:prSet/>
      <dgm:spPr/>
      <dgm:t>
        <a:bodyPr/>
        <a:lstStyle/>
        <a:p>
          <a:endParaRPr lang="en-US">
            <a:latin typeface="Calibri" panose="020F0502020204030204" pitchFamily="34" charset="0"/>
            <a:cs typeface="Calibri" panose="020F0502020204030204" pitchFamily="34" charset="0"/>
          </a:endParaRPr>
        </a:p>
      </dgm:t>
    </dgm:pt>
    <dgm:pt modelId="{BB18AE3C-3F1A-4B57-AE4D-A3E2BE955B63}">
      <dgm:prSet/>
      <dgm:spPr/>
      <dgm:t>
        <a:bodyPr/>
        <a:lstStyle/>
        <a:p>
          <a:endParaRPr lang="en-US">
            <a:latin typeface="Calibri" panose="020F0502020204030204" pitchFamily="34" charset="0"/>
            <a:cs typeface="Calibri" panose="020F0502020204030204" pitchFamily="34" charset="0"/>
          </a:endParaRPr>
        </a:p>
      </dgm:t>
    </dgm:pt>
    <dgm:pt modelId="{09B0910E-11B3-48A4-AD2D-9B15BCA1A7F2}" type="parTrans" cxnId="{3295AC10-C994-45C3-A952-36FA5D126918}">
      <dgm:prSet/>
      <dgm:spPr/>
      <dgm:t>
        <a:bodyPr/>
        <a:lstStyle/>
        <a:p>
          <a:endParaRPr lang="en-US">
            <a:latin typeface="Calibri" panose="020F0502020204030204" pitchFamily="34" charset="0"/>
            <a:cs typeface="Calibri" panose="020F0502020204030204" pitchFamily="34" charset="0"/>
          </a:endParaRPr>
        </a:p>
      </dgm:t>
    </dgm:pt>
    <dgm:pt modelId="{1C64B88A-B9B3-4B5F-BBF2-348D0D9FDE71}" type="sibTrans" cxnId="{3295AC10-C994-45C3-A952-36FA5D126918}">
      <dgm:prSet/>
      <dgm:spPr/>
      <dgm:t>
        <a:bodyPr/>
        <a:lstStyle/>
        <a:p>
          <a:endParaRPr lang="en-US">
            <a:latin typeface="Calibri" panose="020F0502020204030204" pitchFamily="34" charset="0"/>
            <a:cs typeface="Calibri" panose="020F0502020204030204" pitchFamily="34" charset="0"/>
          </a:endParaRPr>
        </a:p>
      </dgm:t>
    </dgm:pt>
    <dgm:pt modelId="{4E0D7B8A-D336-4CC2-83D0-8CE3D763C7C4}" type="pres">
      <dgm:prSet presAssocID="{BB971C48-7267-489F-9F1B-2735BF926959}" presName="matrix" presStyleCnt="0">
        <dgm:presLayoutVars>
          <dgm:chMax val="1"/>
          <dgm:dir/>
          <dgm:resizeHandles val="exact"/>
        </dgm:presLayoutVars>
      </dgm:prSet>
      <dgm:spPr/>
      <dgm:t>
        <a:bodyPr/>
        <a:lstStyle/>
        <a:p>
          <a:endParaRPr lang="en-US"/>
        </a:p>
      </dgm:t>
    </dgm:pt>
    <dgm:pt modelId="{92880D42-2C41-4164-8FCE-B26420AB0DA3}" type="pres">
      <dgm:prSet presAssocID="{BB971C48-7267-489F-9F1B-2735BF926959}" presName="diamond" presStyleLbl="bgShp" presStyleIdx="0" presStyleCnt="1"/>
      <dgm:spPr/>
      <dgm:t>
        <a:bodyPr/>
        <a:lstStyle/>
        <a:p>
          <a:endParaRPr lang="en-US"/>
        </a:p>
      </dgm:t>
    </dgm:pt>
    <dgm:pt modelId="{716737FD-7A49-49E2-B7DE-C2E1D095B026}" type="pres">
      <dgm:prSet presAssocID="{BB971C48-7267-489F-9F1B-2735BF926959}" presName="quad1" presStyleLbl="node1" presStyleIdx="0" presStyleCnt="4">
        <dgm:presLayoutVars>
          <dgm:chMax val="0"/>
          <dgm:chPref val="0"/>
          <dgm:bulletEnabled val="1"/>
        </dgm:presLayoutVars>
      </dgm:prSet>
      <dgm:spPr/>
      <dgm:t>
        <a:bodyPr/>
        <a:lstStyle/>
        <a:p>
          <a:endParaRPr lang="en-US"/>
        </a:p>
      </dgm:t>
    </dgm:pt>
    <dgm:pt modelId="{3DDB959A-5F39-41BC-8373-043BB8394E3F}" type="pres">
      <dgm:prSet presAssocID="{BB971C48-7267-489F-9F1B-2735BF926959}" presName="quad2" presStyleLbl="node1" presStyleIdx="1" presStyleCnt="4">
        <dgm:presLayoutVars>
          <dgm:chMax val="0"/>
          <dgm:chPref val="0"/>
          <dgm:bulletEnabled val="1"/>
        </dgm:presLayoutVars>
      </dgm:prSet>
      <dgm:spPr/>
      <dgm:t>
        <a:bodyPr/>
        <a:lstStyle/>
        <a:p>
          <a:endParaRPr lang="en-US"/>
        </a:p>
      </dgm:t>
    </dgm:pt>
    <dgm:pt modelId="{68D1BFA1-A2D2-487F-870C-0E886F5C05EF}" type="pres">
      <dgm:prSet presAssocID="{BB971C48-7267-489F-9F1B-2735BF926959}" presName="quad3" presStyleLbl="node1" presStyleIdx="2" presStyleCnt="4">
        <dgm:presLayoutVars>
          <dgm:chMax val="0"/>
          <dgm:chPref val="0"/>
          <dgm:bulletEnabled val="1"/>
        </dgm:presLayoutVars>
      </dgm:prSet>
      <dgm:spPr/>
      <dgm:t>
        <a:bodyPr/>
        <a:lstStyle/>
        <a:p>
          <a:endParaRPr lang="en-US"/>
        </a:p>
      </dgm:t>
    </dgm:pt>
    <dgm:pt modelId="{2830AC64-51FE-4332-A3E4-2BCF937FFA32}" type="pres">
      <dgm:prSet presAssocID="{BB971C48-7267-489F-9F1B-2735BF926959}" presName="quad4" presStyleLbl="node1" presStyleIdx="3" presStyleCnt="4">
        <dgm:presLayoutVars>
          <dgm:chMax val="0"/>
          <dgm:chPref val="0"/>
          <dgm:bulletEnabled val="1"/>
        </dgm:presLayoutVars>
      </dgm:prSet>
      <dgm:spPr/>
      <dgm:t>
        <a:bodyPr/>
        <a:lstStyle/>
        <a:p>
          <a:endParaRPr lang="en-US"/>
        </a:p>
      </dgm:t>
    </dgm:pt>
  </dgm:ptLst>
  <dgm:cxnLst>
    <dgm:cxn modelId="{7C93C5C9-05D0-41A8-8DB3-36C615B6FEF0}" srcId="{BB971C48-7267-489F-9F1B-2735BF926959}" destId="{861EDDB5-862E-4AE3-A952-667BA24F8691}" srcOrd="7" destOrd="0" parTransId="{DFFDEC7E-7FFC-4199-BE34-2A4901157883}" sibTransId="{B63CCC9F-5187-48F4-AC53-D13685305440}"/>
    <dgm:cxn modelId="{B2A1125D-EB81-43BE-98F3-09B62EE903EE}" type="presOf" srcId="{D846FDC4-D6DE-4B70-8615-FED2E353C68B}" destId="{68D1BFA1-A2D2-487F-870C-0E886F5C05EF}" srcOrd="0" destOrd="0" presId="urn:microsoft.com/office/officeart/2005/8/layout/matrix3"/>
    <dgm:cxn modelId="{2E9CF26D-14B2-40D4-97FA-2048E7EF6BB4}" srcId="{BB971C48-7267-489F-9F1B-2735BF926959}" destId="{3D978E61-025A-45CF-9A3F-7C48D958B6B5}" srcOrd="5" destOrd="0" parTransId="{7DD9FA01-8A86-459F-9847-04161305FE48}" sibTransId="{834E635D-5380-4AD7-A28B-82CD8DC2F4D3}"/>
    <dgm:cxn modelId="{74C67803-1F9D-49BA-9B82-53C14E245A3E}" type="presOf" srcId="{79917DFD-6B37-49F4-9700-1D9B945637A3}" destId="{716737FD-7A49-49E2-B7DE-C2E1D095B026}" srcOrd="0" destOrd="0" presId="urn:microsoft.com/office/officeart/2005/8/layout/matrix3"/>
    <dgm:cxn modelId="{D2DCA74D-8578-4F0A-9C25-0CB2B2E48B94}" srcId="{BB971C48-7267-489F-9F1B-2735BF926959}" destId="{79917DFD-6B37-49F4-9700-1D9B945637A3}" srcOrd="0" destOrd="0" parTransId="{A57D285F-3A17-4813-9BD2-0F0AB108DE8B}" sibTransId="{EDD4A4F3-9C20-4735-894F-66FC758208BA}"/>
    <dgm:cxn modelId="{04668584-4578-4048-B8F3-EC77F0B808DB}" srcId="{BB971C48-7267-489F-9F1B-2735BF926959}" destId="{105553EC-32EF-4921-AEA3-AB06B7F21B47}" srcOrd="8" destOrd="0" parTransId="{B4E1E674-91D5-4A02-902A-B4B381B3132C}" sibTransId="{5A188747-E3A4-4E85-B876-019F3BF34FBF}"/>
    <dgm:cxn modelId="{7A35BFB9-09A0-4576-A71D-2E92BB992C3A}" type="presOf" srcId="{B9E2A9E7-D81F-4D33-B849-47B8903E230C}" destId="{3DDB959A-5F39-41BC-8373-043BB8394E3F}" srcOrd="0" destOrd="0" presId="urn:microsoft.com/office/officeart/2005/8/layout/matrix3"/>
    <dgm:cxn modelId="{0C9F611C-58FA-420C-8D62-0A617B35DC7F}" srcId="{BB971C48-7267-489F-9F1B-2735BF926959}" destId="{B9E2A9E7-D81F-4D33-B849-47B8903E230C}" srcOrd="1" destOrd="0" parTransId="{2BDA3C82-1A0A-41A2-86C0-05EB932B9BEC}" sibTransId="{43695742-D8A8-4AB6-9E63-6C88BB9E6D19}"/>
    <dgm:cxn modelId="{16379877-05C3-4204-AD94-EDC101F7459D}" type="presOf" srcId="{BB971C48-7267-489F-9F1B-2735BF926959}" destId="{4E0D7B8A-D336-4CC2-83D0-8CE3D763C7C4}" srcOrd="0" destOrd="0" presId="urn:microsoft.com/office/officeart/2005/8/layout/matrix3"/>
    <dgm:cxn modelId="{3AE33ADE-E673-4D9A-9134-FD8539FD9907}" srcId="{BB971C48-7267-489F-9F1B-2735BF926959}" destId="{5FD4C33F-7C7B-4513-9B62-DE6AE029055B}" srcOrd="3" destOrd="0" parTransId="{73E02F52-B835-42BA-B634-A655DBA58AF8}" sibTransId="{FD58F49E-2DB0-4F2B-93F2-D11F08F07A07}"/>
    <dgm:cxn modelId="{F02B976B-B379-4910-A048-BF6182C094F4}" srcId="{BB971C48-7267-489F-9F1B-2735BF926959}" destId="{9EF64AA1-B952-4371-9E43-8402D5CDE056}" srcOrd="4" destOrd="0" parTransId="{301BA9B1-2B4F-4874-82F9-107A789BF0B6}" sibTransId="{92DF2F42-4C01-4D27-8175-54701C880752}"/>
    <dgm:cxn modelId="{3295AC10-C994-45C3-A952-36FA5D126918}" srcId="{BB971C48-7267-489F-9F1B-2735BF926959}" destId="{BB18AE3C-3F1A-4B57-AE4D-A3E2BE955B63}" srcOrd="6" destOrd="0" parTransId="{09B0910E-11B3-48A4-AD2D-9B15BCA1A7F2}" sibTransId="{1C64B88A-B9B3-4B5F-BBF2-348D0D9FDE71}"/>
    <dgm:cxn modelId="{8C3C8112-7A68-426F-AA3F-3A4F907C8E84}" srcId="{BB971C48-7267-489F-9F1B-2735BF926959}" destId="{D846FDC4-D6DE-4B70-8615-FED2E353C68B}" srcOrd="2" destOrd="0" parTransId="{E714374E-D87F-4A66-A074-E021E630F831}" sibTransId="{860C400D-6D24-4E8F-9331-42C2CEC2BB30}"/>
    <dgm:cxn modelId="{C5D28FA0-ECDC-4FD7-9DC1-D656A3B91595}" type="presOf" srcId="{5FD4C33F-7C7B-4513-9B62-DE6AE029055B}" destId="{2830AC64-51FE-4332-A3E4-2BCF937FFA32}" srcOrd="0" destOrd="0" presId="urn:microsoft.com/office/officeart/2005/8/layout/matrix3"/>
    <dgm:cxn modelId="{FA31BE59-9BE4-4702-B54A-2EC28AA283A6}" type="presParOf" srcId="{4E0D7B8A-D336-4CC2-83D0-8CE3D763C7C4}" destId="{92880D42-2C41-4164-8FCE-B26420AB0DA3}" srcOrd="0" destOrd="0" presId="urn:microsoft.com/office/officeart/2005/8/layout/matrix3"/>
    <dgm:cxn modelId="{33FC1036-4FF8-40E6-94EE-1C641BAFD3A6}" type="presParOf" srcId="{4E0D7B8A-D336-4CC2-83D0-8CE3D763C7C4}" destId="{716737FD-7A49-49E2-B7DE-C2E1D095B026}" srcOrd="1" destOrd="0" presId="urn:microsoft.com/office/officeart/2005/8/layout/matrix3"/>
    <dgm:cxn modelId="{98BE2AEC-3542-4C4C-A925-FDB282FBF9D4}" type="presParOf" srcId="{4E0D7B8A-D336-4CC2-83D0-8CE3D763C7C4}" destId="{3DDB959A-5F39-41BC-8373-043BB8394E3F}" srcOrd="2" destOrd="0" presId="urn:microsoft.com/office/officeart/2005/8/layout/matrix3"/>
    <dgm:cxn modelId="{E2379175-5978-45F2-AACB-3BD0A78E358A}" type="presParOf" srcId="{4E0D7B8A-D336-4CC2-83D0-8CE3D763C7C4}" destId="{68D1BFA1-A2D2-487F-870C-0E886F5C05EF}" srcOrd="3" destOrd="0" presId="urn:microsoft.com/office/officeart/2005/8/layout/matrix3"/>
    <dgm:cxn modelId="{62600906-F94D-47D9-9D56-55329A24A997}" type="presParOf" srcId="{4E0D7B8A-D336-4CC2-83D0-8CE3D763C7C4}" destId="{2830AC64-51FE-4332-A3E4-2BCF937FFA32}"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9DC54D-9E34-48EB-BD10-1E7D9FD15A0B}" type="doc">
      <dgm:prSet loTypeId="urn:microsoft.com/office/officeart/2005/8/layout/hList2" loCatId="list" qsTypeId="urn:microsoft.com/office/officeart/2005/8/quickstyle/simple1" qsCatId="simple" csTypeId="urn:microsoft.com/office/officeart/2005/8/colors/colorful1" csCatId="colorful" phldr="1"/>
      <dgm:spPr/>
      <dgm:t>
        <a:bodyPr/>
        <a:lstStyle/>
        <a:p>
          <a:endParaRPr lang="en-US"/>
        </a:p>
      </dgm:t>
    </dgm:pt>
    <dgm:pt modelId="{B49DE07B-98C2-4BD2-96A1-B636FF59C636}">
      <dgm:prSet phldrT="[Text]"/>
      <dgm:spPr/>
      <dgm:t>
        <a:bodyPr/>
        <a:lstStyle/>
        <a:p>
          <a:r>
            <a:rPr lang="en-US" b="1" dirty="0" smtClean="0">
              <a:latin typeface="+mj-lt"/>
            </a:rPr>
            <a:t>Emotional</a:t>
          </a:r>
          <a:endParaRPr lang="en-US" b="1" dirty="0">
            <a:latin typeface="+mj-lt"/>
          </a:endParaRPr>
        </a:p>
      </dgm:t>
    </dgm:pt>
    <dgm:pt modelId="{D1C501AA-4755-465F-9680-6EE6EEAA9A45}" type="parTrans" cxnId="{02AD699A-0AC1-4518-9068-8675FB5C5726}">
      <dgm:prSet/>
      <dgm:spPr/>
      <dgm:t>
        <a:bodyPr/>
        <a:lstStyle/>
        <a:p>
          <a:endParaRPr lang="en-US">
            <a:latin typeface="+mj-lt"/>
          </a:endParaRPr>
        </a:p>
      </dgm:t>
    </dgm:pt>
    <dgm:pt modelId="{AB6201B4-EDBD-454F-BB90-ABD11A9D6554}" type="sibTrans" cxnId="{02AD699A-0AC1-4518-9068-8675FB5C5726}">
      <dgm:prSet/>
      <dgm:spPr/>
      <dgm:t>
        <a:bodyPr/>
        <a:lstStyle/>
        <a:p>
          <a:endParaRPr lang="en-US">
            <a:latin typeface="+mj-lt"/>
          </a:endParaRPr>
        </a:p>
      </dgm:t>
    </dgm:pt>
    <dgm:pt modelId="{7BAB75BE-4126-4C5E-BD52-FC994D37E15F}">
      <dgm:prSet phldrT="[Text]" custT="1"/>
      <dgm:spPr/>
      <dgm:t>
        <a:bodyPr/>
        <a:lstStyle/>
        <a:p>
          <a:r>
            <a:rPr lang="en-US" sz="2000" dirty="0" smtClean="0">
              <a:latin typeface="Calibri" panose="020F0502020204030204" pitchFamily="34" charset="0"/>
              <a:cs typeface="Calibri" panose="020F0502020204030204" pitchFamily="34" charset="0"/>
            </a:rPr>
            <a:t>Emotional awareness</a:t>
          </a:r>
          <a:endParaRPr lang="en-US" sz="2000" dirty="0">
            <a:latin typeface="Calibri" panose="020F0502020204030204" pitchFamily="34" charset="0"/>
            <a:cs typeface="Calibri" panose="020F0502020204030204" pitchFamily="34" charset="0"/>
          </a:endParaRPr>
        </a:p>
      </dgm:t>
    </dgm:pt>
    <dgm:pt modelId="{BF6ADE90-55D7-4462-BAEC-83832016ED3A}" type="parTrans" cxnId="{04322631-9A06-411C-B422-F4F182968F89}">
      <dgm:prSet/>
      <dgm:spPr/>
      <dgm:t>
        <a:bodyPr/>
        <a:lstStyle/>
        <a:p>
          <a:endParaRPr lang="en-US">
            <a:latin typeface="+mj-lt"/>
          </a:endParaRPr>
        </a:p>
      </dgm:t>
    </dgm:pt>
    <dgm:pt modelId="{D4C83503-FE33-4856-999A-301B81DC9E73}" type="sibTrans" cxnId="{04322631-9A06-411C-B422-F4F182968F89}">
      <dgm:prSet/>
      <dgm:spPr/>
      <dgm:t>
        <a:bodyPr/>
        <a:lstStyle/>
        <a:p>
          <a:endParaRPr lang="en-US">
            <a:latin typeface="+mj-lt"/>
          </a:endParaRPr>
        </a:p>
      </dgm:t>
    </dgm:pt>
    <dgm:pt modelId="{F096AB22-A19E-451F-B603-FBA4F01C0441}">
      <dgm:prSet phldrT="[Text]"/>
      <dgm:spPr/>
      <dgm:t>
        <a:bodyPr/>
        <a:lstStyle/>
        <a:p>
          <a:r>
            <a:rPr lang="en-US" b="1" dirty="0" smtClean="0">
              <a:solidFill>
                <a:schemeClr val="bg1"/>
              </a:solidFill>
              <a:latin typeface="+mj-lt"/>
            </a:rPr>
            <a:t>Meaning-making</a:t>
          </a:r>
          <a:endParaRPr lang="en-US" b="1" dirty="0">
            <a:solidFill>
              <a:schemeClr val="bg1"/>
            </a:solidFill>
            <a:latin typeface="+mj-lt"/>
          </a:endParaRPr>
        </a:p>
      </dgm:t>
    </dgm:pt>
    <dgm:pt modelId="{7852441B-1023-4A5D-94A3-B23FDFEB7998}" type="parTrans" cxnId="{D9A7F224-F41A-41F6-8B64-F790F49913AB}">
      <dgm:prSet/>
      <dgm:spPr/>
      <dgm:t>
        <a:bodyPr/>
        <a:lstStyle/>
        <a:p>
          <a:endParaRPr lang="en-US">
            <a:latin typeface="+mj-lt"/>
          </a:endParaRPr>
        </a:p>
      </dgm:t>
    </dgm:pt>
    <dgm:pt modelId="{B2595D54-3983-4C39-8B42-CC8CC4E48318}" type="sibTrans" cxnId="{D9A7F224-F41A-41F6-8B64-F790F49913AB}">
      <dgm:prSet/>
      <dgm:spPr/>
      <dgm:t>
        <a:bodyPr/>
        <a:lstStyle/>
        <a:p>
          <a:endParaRPr lang="en-US">
            <a:latin typeface="+mj-lt"/>
          </a:endParaRPr>
        </a:p>
      </dgm:t>
    </dgm:pt>
    <dgm:pt modelId="{3D71802E-4908-4FA7-8D4B-9FC0EE22A504}">
      <dgm:prSet phldrT="[Text]" custT="1"/>
      <dgm:spPr>
        <a:solidFill>
          <a:schemeClr val="bg1"/>
        </a:solidFill>
      </dgm:spPr>
      <dgm:t>
        <a:bodyPr/>
        <a:lstStyle/>
        <a:p>
          <a:r>
            <a:rPr lang="en-US" sz="2000" dirty="0" smtClean="0">
              <a:latin typeface="+mj-lt"/>
            </a:rPr>
            <a:t>Sense of purpose</a:t>
          </a:r>
          <a:endParaRPr lang="en-US" sz="2000" dirty="0">
            <a:latin typeface="+mj-lt"/>
          </a:endParaRPr>
        </a:p>
      </dgm:t>
    </dgm:pt>
    <dgm:pt modelId="{8981AF4C-DDB2-4C58-B7BE-BB2A4E55D1E1}" type="parTrans" cxnId="{C93C2409-7F49-4650-9BF8-BE305DA1653D}">
      <dgm:prSet/>
      <dgm:spPr/>
      <dgm:t>
        <a:bodyPr/>
        <a:lstStyle/>
        <a:p>
          <a:endParaRPr lang="en-US">
            <a:latin typeface="+mj-lt"/>
          </a:endParaRPr>
        </a:p>
      </dgm:t>
    </dgm:pt>
    <dgm:pt modelId="{174D2B2D-1077-4518-853B-2A87FA62EF3A}" type="sibTrans" cxnId="{C93C2409-7F49-4650-9BF8-BE305DA1653D}">
      <dgm:prSet/>
      <dgm:spPr/>
      <dgm:t>
        <a:bodyPr/>
        <a:lstStyle/>
        <a:p>
          <a:endParaRPr lang="en-US">
            <a:latin typeface="+mj-lt"/>
          </a:endParaRPr>
        </a:p>
      </dgm:t>
    </dgm:pt>
    <dgm:pt modelId="{1D326377-62F5-45A0-A207-20E3DFBAF670}">
      <dgm:prSet phldrT="[Text]" custT="1"/>
      <dgm:spPr>
        <a:solidFill>
          <a:schemeClr val="bg1"/>
        </a:solidFill>
      </dgm:spPr>
      <dgm:t>
        <a:bodyPr/>
        <a:lstStyle/>
        <a:p>
          <a:r>
            <a:rPr lang="en-US" sz="2000" dirty="0" smtClean="0">
              <a:latin typeface="+mj-lt"/>
            </a:rPr>
            <a:t>Cultural and family values</a:t>
          </a:r>
          <a:endParaRPr lang="en-US" sz="2000" dirty="0">
            <a:latin typeface="+mj-lt"/>
          </a:endParaRPr>
        </a:p>
      </dgm:t>
    </dgm:pt>
    <dgm:pt modelId="{77755FA0-9897-41C5-AAD3-70FF81389448}" type="parTrans" cxnId="{C9D713AB-7201-4555-A488-08C002527B44}">
      <dgm:prSet/>
      <dgm:spPr/>
      <dgm:t>
        <a:bodyPr/>
        <a:lstStyle/>
        <a:p>
          <a:endParaRPr lang="en-US">
            <a:latin typeface="+mj-lt"/>
          </a:endParaRPr>
        </a:p>
      </dgm:t>
    </dgm:pt>
    <dgm:pt modelId="{BABBA990-D87F-4A00-9E20-AD6A37423137}" type="sibTrans" cxnId="{C9D713AB-7201-4555-A488-08C002527B44}">
      <dgm:prSet/>
      <dgm:spPr/>
      <dgm:t>
        <a:bodyPr/>
        <a:lstStyle/>
        <a:p>
          <a:endParaRPr lang="en-US">
            <a:latin typeface="+mj-lt"/>
          </a:endParaRPr>
        </a:p>
      </dgm:t>
    </dgm:pt>
    <dgm:pt modelId="{3953C10C-65C0-480A-82A0-63063647739B}">
      <dgm:prSet phldrT="[Text]"/>
      <dgm:spPr/>
      <dgm:t>
        <a:bodyPr/>
        <a:lstStyle/>
        <a:p>
          <a:r>
            <a:rPr lang="en-US" b="1" dirty="0" smtClean="0">
              <a:solidFill>
                <a:schemeClr val="bg1"/>
              </a:solidFill>
              <a:latin typeface="+mj-lt"/>
            </a:rPr>
            <a:t>Interpersonal</a:t>
          </a:r>
          <a:endParaRPr lang="en-US" b="1" dirty="0">
            <a:solidFill>
              <a:schemeClr val="bg1"/>
            </a:solidFill>
            <a:latin typeface="+mj-lt"/>
          </a:endParaRPr>
        </a:p>
      </dgm:t>
    </dgm:pt>
    <dgm:pt modelId="{5B271883-840C-4952-8D35-7915E6E94D5B}" type="parTrans" cxnId="{ADD62CB7-EA3D-455A-BB21-2C5D8E8C380E}">
      <dgm:prSet/>
      <dgm:spPr/>
      <dgm:t>
        <a:bodyPr/>
        <a:lstStyle/>
        <a:p>
          <a:endParaRPr lang="en-US">
            <a:latin typeface="+mj-lt"/>
          </a:endParaRPr>
        </a:p>
      </dgm:t>
    </dgm:pt>
    <dgm:pt modelId="{E74D4487-0997-4935-8942-9B64A1F17075}" type="sibTrans" cxnId="{ADD62CB7-EA3D-455A-BB21-2C5D8E8C380E}">
      <dgm:prSet/>
      <dgm:spPr/>
      <dgm:t>
        <a:bodyPr/>
        <a:lstStyle/>
        <a:p>
          <a:endParaRPr lang="en-US">
            <a:latin typeface="+mj-lt"/>
          </a:endParaRPr>
        </a:p>
      </dgm:t>
    </dgm:pt>
    <dgm:pt modelId="{392C366F-9B56-4ED3-8FD1-F34EB3F77F03}">
      <dgm:prSet phldrT="[Text]" custT="1"/>
      <dgm:spPr>
        <a:solidFill>
          <a:schemeClr val="bg1"/>
        </a:solidFill>
      </dgm:spPr>
      <dgm:t>
        <a:bodyPr/>
        <a:lstStyle/>
        <a:p>
          <a:r>
            <a:rPr lang="en-US" sz="2000" dirty="0" smtClean="0">
              <a:latin typeface="+mj-lt"/>
            </a:rPr>
            <a:t>Generativity</a:t>
          </a:r>
          <a:endParaRPr lang="en-US" sz="2000" dirty="0">
            <a:latin typeface="+mj-lt"/>
          </a:endParaRPr>
        </a:p>
      </dgm:t>
    </dgm:pt>
    <dgm:pt modelId="{8618B22E-816E-4D08-8C2A-253D8661ED0F}" type="parTrans" cxnId="{6C320FE7-A8E7-4222-A4F4-F0ED7C6E0FF9}">
      <dgm:prSet/>
      <dgm:spPr/>
      <dgm:t>
        <a:bodyPr/>
        <a:lstStyle/>
        <a:p>
          <a:endParaRPr lang="en-US">
            <a:latin typeface="+mj-lt"/>
          </a:endParaRPr>
        </a:p>
      </dgm:t>
    </dgm:pt>
    <dgm:pt modelId="{B5AAF130-4C6F-4C2A-9F37-35DFC8DFDCE8}" type="sibTrans" cxnId="{6C320FE7-A8E7-4222-A4F4-F0ED7C6E0FF9}">
      <dgm:prSet/>
      <dgm:spPr/>
      <dgm:t>
        <a:bodyPr/>
        <a:lstStyle/>
        <a:p>
          <a:endParaRPr lang="en-US">
            <a:latin typeface="+mj-lt"/>
          </a:endParaRPr>
        </a:p>
      </dgm:t>
    </dgm:pt>
    <dgm:pt modelId="{A18C0A1D-C054-4A04-BA86-8A8A55DD0070}">
      <dgm:prSet phldrT="[Text]" custT="1"/>
      <dgm:spPr/>
      <dgm:t>
        <a:bodyPr/>
        <a:lstStyle/>
        <a:p>
          <a:r>
            <a:rPr lang="en-US" sz="2000" dirty="0" smtClean="0">
              <a:latin typeface="Calibri" panose="020F0502020204030204" pitchFamily="34" charset="0"/>
              <a:cs typeface="Calibri" panose="020F0502020204030204" pitchFamily="34" charset="0"/>
            </a:rPr>
            <a:t>Emotion regulation</a:t>
          </a:r>
          <a:endParaRPr lang="en-US" sz="2000" dirty="0">
            <a:latin typeface="Calibri" panose="020F0502020204030204" pitchFamily="34" charset="0"/>
            <a:cs typeface="Calibri" panose="020F0502020204030204" pitchFamily="34" charset="0"/>
          </a:endParaRPr>
        </a:p>
      </dgm:t>
    </dgm:pt>
    <dgm:pt modelId="{7BA56638-5A2D-44ED-9111-776D3200031E}" type="parTrans" cxnId="{E3A764E8-4235-45C5-8D1A-ACC07FDA36F3}">
      <dgm:prSet/>
      <dgm:spPr/>
      <dgm:t>
        <a:bodyPr/>
        <a:lstStyle/>
        <a:p>
          <a:endParaRPr lang="en-US">
            <a:latin typeface="+mj-lt"/>
          </a:endParaRPr>
        </a:p>
      </dgm:t>
    </dgm:pt>
    <dgm:pt modelId="{5371C439-9AC6-4A77-8F15-C05FBA3A47C7}" type="sibTrans" cxnId="{E3A764E8-4235-45C5-8D1A-ACC07FDA36F3}">
      <dgm:prSet/>
      <dgm:spPr/>
      <dgm:t>
        <a:bodyPr/>
        <a:lstStyle/>
        <a:p>
          <a:endParaRPr lang="en-US">
            <a:latin typeface="+mj-lt"/>
          </a:endParaRPr>
        </a:p>
      </dgm:t>
    </dgm:pt>
    <dgm:pt modelId="{6B173373-DF89-4622-A1A9-BBE5EA162392}">
      <dgm:prSet phldrT="[Text]" custT="1"/>
      <dgm:spPr/>
      <dgm:t>
        <a:bodyPr/>
        <a:lstStyle/>
        <a:p>
          <a:r>
            <a:rPr lang="en-US" sz="2000" dirty="0" smtClean="0">
              <a:latin typeface="Calibri" panose="020F0502020204030204" pitchFamily="34" charset="0"/>
              <a:cs typeface="Calibri" panose="020F0502020204030204" pitchFamily="34" charset="0"/>
            </a:rPr>
            <a:t>Coping</a:t>
          </a:r>
          <a:endParaRPr lang="en-US" sz="2000" dirty="0">
            <a:latin typeface="Calibri" panose="020F0502020204030204" pitchFamily="34" charset="0"/>
            <a:cs typeface="Calibri" panose="020F0502020204030204" pitchFamily="34" charset="0"/>
          </a:endParaRPr>
        </a:p>
      </dgm:t>
    </dgm:pt>
    <dgm:pt modelId="{B7F5B0FF-3579-4B6A-9876-252A9FE6D415}" type="parTrans" cxnId="{EC281FDA-2051-43F9-907C-68DC8E4C542F}">
      <dgm:prSet/>
      <dgm:spPr/>
      <dgm:t>
        <a:bodyPr/>
        <a:lstStyle/>
        <a:p>
          <a:endParaRPr lang="en-US">
            <a:latin typeface="+mj-lt"/>
          </a:endParaRPr>
        </a:p>
      </dgm:t>
    </dgm:pt>
    <dgm:pt modelId="{5705CEA4-0EB1-4BDE-939F-4943AF4DC242}" type="sibTrans" cxnId="{EC281FDA-2051-43F9-907C-68DC8E4C542F}">
      <dgm:prSet/>
      <dgm:spPr/>
      <dgm:t>
        <a:bodyPr/>
        <a:lstStyle/>
        <a:p>
          <a:endParaRPr lang="en-US">
            <a:latin typeface="+mj-lt"/>
          </a:endParaRPr>
        </a:p>
      </dgm:t>
    </dgm:pt>
    <dgm:pt modelId="{DD34F37E-17BC-4628-8C8C-81CC4AD19072}">
      <dgm:prSet phldrT="[Text]" custT="1"/>
      <dgm:spPr/>
      <dgm:t>
        <a:bodyPr/>
        <a:lstStyle/>
        <a:p>
          <a:r>
            <a:rPr lang="en-US" sz="2000" dirty="0" smtClean="0">
              <a:latin typeface="Calibri" panose="020F0502020204030204" pitchFamily="34" charset="0"/>
              <a:cs typeface="Calibri" panose="020F0502020204030204" pitchFamily="34" charset="0"/>
            </a:rPr>
            <a:t>Honesty</a:t>
          </a:r>
          <a:endParaRPr lang="en-US" sz="2000" dirty="0">
            <a:latin typeface="Calibri" panose="020F0502020204030204" pitchFamily="34" charset="0"/>
            <a:cs typeface="Calibri" panose="020F0502020204030204" pitchFamily="34" charset="0"/>
          </a:endParaRPr>
        </a:p>
      </dgm:t>
    </dgm:pt>
    <dgm:pt modelId="{936C6A6A-A548-4E9D-8DBB-CD9D98DD7923}" type="parTrans" cxnId="{7832E840-D3A3-437B-9F59-1D31A45B9FAF}">
      <dgm:prSet/>
      <dgm:spPr/>
      <dgm:t>
        <a:bodyPr/>
        <a:lstStyle/>
        <a:p>
          <a:endParaRPr lang="en-US">
            <a:latin typeface="+mj-lt"/>
          </a:endParaRPr>
        </a:p>
      </dgm:t>
    </dgm:pt>
    <dgm:pt modelId="{E531FB2C-301B-428D-9D3C-8D6629EB8136}" type="sibTrans" cxnId="{7832E840-D3A3-437B-9F59-1D31A45B9FAF}">
      <dgm:prSet/>
      <dgm:spPr/>
      <dgm:t>
        <a:bodyPr/>
        <a:lstStyle/>
        <a:p>
          <a:endParaRPr lang="en-US">
            <a:latin typeface="+mj-lt"/>
          </a:endParaRPr>
        </a:p>
      </dgm:t>
    </dgm:pt>
    <dgm:pt modelId="{BAB652F6-302D-4A6E-B806-F5D099D4AEBE}">
      <dgm:prSet phldrT="[Text]" custT="1"/>
      <dgm:spPr>
        <a:solidFill>
          <a:schemeClr val="bg1"/>
        </a:solidFill>
      </dgm:spPr>
      <dgm:t>
        <a:bodyPr/>
        <a:lstStyle/>
        <a:p>
          <a:r>
            <a:rPr lang="en-US" sz="2000" dirty="0" smtClean="0">
              <a:latin typeface="+mj-lt"/>
            </a:rPr>
            <a:t>Optimism</a:t>
          </a:r>
          <a:endParaRPr lang="en-US" sz="2000" dirty="0">
            <a:latin typeface="+mj-lt"/>
          </a:endParaRPr>
        </a:p>
      </dgm:t>
    </dgm:pt>
    <dgm:pt modelId="{969AD4CA-4515-4A62-969D-4E253BBC5027}" type="parTrans" cxnId="{ABB5024C-112F-4F30-8255-06B299F4B3CA}">
      <dgm:prSet/>
      <dgm:spPr/>
      <dgm:t>
        <a:bodyPr/>
        <a:lstStyle/>
        <a:p>
          <a:endParaRPr lang="en-US"/>
        </a:p>
      </dgm:t>
    </dgm:pt>
    <dgm:pt modelId="{FC381332-AB56-47D0-AC3F-00E2088F4AE4}" type="sibTrans" cxnId="{ABB5024C-112F-4F30-8255-06B299F4B3CA}">
      <dgm:prSet/>
      <dgm:spPr/>
      <dgm:t>
        <a:bodyPr/>
        <a:lstStyle/>
        <a:p>
          <a:endParaRPr lang="en-US"/>
        </a:p>
      </dgm:t>
    </dgm:pt>
    <dgm:pt modelId="{BAD990D3-9EE2-480B-8F9A-BDCC4E52432B}">
      <dgm:prSet phldrT="[Text]" custT="1"/>
      <dgm:spPr>
        <a:solidFill>
          <a:schemeClr val="bg1"/>
        </a:solidFill>
      </dgm:spPr>
      <dgm:t>
        <a:bodyPr/>
        <a:lstStyle/>
        <a:p>
          <a:r>
            <a:rPr lang="en-US" sz="2000" dirty="0" smtClean="0">
              <a:latin typeface="+mj-lt"/>
            </a:rPr>
            <a:t>Spirituality</a:t>
          </a:r>
          <a:endParaRPr lang="en-US" sz="2000" dirty="0">
            <a:latin typeface="+mj-lt"/>
          </a:endParaRPr>
        </a:p>
      </dgm:t>
    </dgm:pt>
    <dgm:pt modelId="{6DF00E4E-DFE5-4D32-99E8-A17B9D9036A4}" type="parTrans" cxnId="{BEA7A039-2420-40D1-8F22-09291185CB05}">
      <dgm:prSet/>
      <dgm:spPr/>
      <dgm:t>
        <a:bodyPr/>
        <a:lstStyle/>
        <a:p>
          <a:endParaRPr lang="en-US"/>
        </a:p>
      </dgm:t>
    </dgm:pt>
    <dgm:pt modelId="{AB203812-84C4-41B7-AF19-2D91FB43F3B7}" type="sibTrans" cxnId="{BEA7A039-2420-40D1-8F22-09291185CB05}">
      <dgm:prSet/>
      <dgm:spPr/>
      <dgm:t>
        <a:bodyPr/>
        <a:lstStyle/>
        <a:p>
          <a:endParaRPr lang="en-US"/>
        </a:p>
      </dgm:t>
    </dgm:pt>
    <dgm:pt modelId="{321F96F3-E2F3-4F63-8357-B352532F4571}">
      <dgm:prSet phldrT="[Text]" custT="1"/>
      <dgm:spPr>
        <a:solidFill>
          <a:schemeClr val="bg1"/>
        </a:solidFill>
      </dgm:spPr>
      <dgm:t>
        <a:bodyPr/>
        <a:lstStyle/>
        <a:p>
          <a:r>
            <a:rPr lang="en-US" sz="2000" dirty="0" smtClean="0">
              <a:latin typeface="+mj-lt"/>
            </a:rPr>
            <a:t>Compassion</a:t>
          </a:r>
          <a:endParaRPr lang="en-US" sz="2000" dirty="0">
            <a:latin typeface="+mj-lt"/>
          </a:endParaRPr>
        </a:p>
      </dgm:t>
    </dgm:pt>
    <dgm:pt modelId="{B3AD2392-3B6D-44CD-A066-33511999819F}" type="parTrans" cxnId="{DC6623A8-5FCB-4A1D-ABB9-13D963942F17}">
      <dgm:prSet/>
      <dgm:spPr/>
      <dgm:t>
        <a:bodyPr/>
        <a:lstStyle/>
        <a:p>
          <a:endParaRPr lang="en-US"/>
        </a:p>
      </dgm:t>
    </dgm:pt>
    <dgm:pt modelId="{617F8776-143D-4A17-A3DF-7D98277F26AD}" type="sibTrans" cxnId="{DC6623A8-5FCB-4A1D-ABB9-13D963942F17}">
      <dgm:prSet/>
      <dgm:spPr/>
      <dgm:t>
        <a:bodyPr/>
        <a:lstStyle/>
        <a:p>
          <a:endParaRPr lang="en-US"/>
        </a:p>
      </dgm:t>
    </dgm:pt>
    <dgm:pt modelId="{006AFEAC-7045-4BC0-A8A3-385EA95B4D8A}">
      <dgm:prSet phldrT="[Text]" custT="1"/>
      <dgm:spPr>
        <a:solidFill>
          <a:schemeClr val="bg1"/>
        </a:solidFill>
      </dgm:spPr>
      <dgm:t>
        <a:bodyPr/>
        <a:lstStyle/>
        <a:p>
          <a:r>
            <a:rPr lang="en-US" sz="2000" dirty="0" smtClean="0">
              <a:latin typeface="+mj-lt"/>
            </a:rPr>
            <a:t>Social support</a:t>
          </a:r>
          <a:endParaRPr lang="en-US" sz="2000" dirty="0">
            <a:latin typeface="+mj-lt"/>
          </a:endParaRPr>
        </a:p>
      </dgm:t>
    </dgm:pt>
    <dgm:pt modelId="{79967C54-0B7E-4B22-A0D0-8778EB08E458}" type="parTrans" cxnId="{97AC6EB6-47B5-41A7-8B89-4FB443A52029}">
      <dgm:prSet/>
      <dgm:spPr/>
      <dgm:t>
        <a:bodyPr/>
        <a:lstStyle/>
        <a:p>
          <a:endParaRPr lang="en-US"/>
        </a:p>
      </dgm:t>
    </dgm:pt>
    <dgm:pt modelId="{4A95FFA0-9125-47C7-9266-A2A19AE1B998}" type="sibTrans" cxnId="{97AC6EB6-47B5-41A7-8B89-4FB443A52029}">
      <dgm:prSet/>
      <dgm:spPr/>
      <dgm:t>
        <a:bodyPr/>
        <a:lstStyle/>
        <a:p>
          <a:endParaRPr lang="en-US"/>
        </a:p>
      </dgm:t>
    </dgm:pt>
    <dgm:pt modelId="{6289C502-7E4E-4D14-820C-337D536BCCB3}">
      <dgm:prSet phldrT="[Text]" custT="1"/>
      <dgm:spPr>
        <a:solidFill>
          <a:schemeClr val="bg1"/>
        </a:solidFill>
      </dgm:spPr>
      <dgm:t>
        <a:bodyPr/>
        <a:lstStyle/>
        <a:p>
          <a:r>
            <a:rPr lang="en-US" sz="2000" dirty="0" smtClean="0">
              <a:latin typeface="+mj-lt"/>
            </a:rPr>
            <a:t>Community</a:t>
          </a:r>
          <a:endParaRPr lang="en-US" sz="2000" dirty="0">
            <a:latin typeface="+mj-lt"/>
          </a:endParaRPr>
        </a:p>
      </dgm:t>
    </dgm:pt>
    <dgm:pt modelId="{CA8CF4B7-81FF-436B-9963-7FE76E73DFA6}" type="parTrans" cxnId="{1EC3AD6E-17E0-47BA-B4D6-54BA11321078}">
      <dgm:prSet/>
      <dgm:spPr/>
      <dgm:t>
        <a:bodyPr/>
        <a:lstStyle/>
        <a:p>
          <a:endParaRPr lang="en-US"/>
        </a:p>
      </dgm:t>
    </dgm:pt>
    <dgm:pt modelId="{7FCFBEE4-7D10-4504-BCEE-418FB3E32DA7}" type="sibTrans" cxnId="{1EC3AD6E-17E0-47BA-B4D6-54BA11321078}">
      <dgm:prSet/>
      <dgm:spPr/>
      <dgm:t>
        <a:bodyPr/>
        <a:lstStyle/>
        <a:p>
          <a:endParaRPr lang="en-US"/>
        </a:p>
      </dgm:t>
    </dgm:pt>
    <dgm:pt modelId="{243A5F67-7687-4661-95F4-71797502C3C5}">
      <dgm:prSet phldrT="[Text]" custT="1"/>
      <dgm:spPr/>
      <dgm:t>
        <a:bodyPr/>
        <a:lstStyle/>
        <a:p>
          <a:r>
            <a:rPr lang="en-US" sz="2000" dirty="0" smtClean="0">
              <a:latin typeface="Calibri" panose="020F0502020204030204" pitchFamily="34" charset="0"/>
              <a:cs typeface="Calibri" panose="020F0502020204030204" pitchFamily="34" charset="0"/>
            </a:rPr>
            <a:t>Humility</a:t>
          </a:r>
          <a:endParaRPr lang="en-US" sz="2000" dirty="0">
            <a:latin typeface="Calibri" panose="020F0502020204030204" pitchFamily="34" charset="0"/>
            <a:cs typeface="Calibri" panose="020F0502020204030204" pitchFamily="34" charset="0"/>
          </a:endParaRPr>
        </a:p>
      </dgm:t>
    </dgm:pt>
    <dgm:pt modelId="{D86D4080-CBD5-47C8-85EC-CC529E744AE6}" type="parTrans" cxnId="{AB07497F-6E8B-4D3B-A5F0-4A93C64DC0AF}">
      <dgm:prSet/>
      <dgm:spPr/>
      <dgm:t>
        <a:bodyPr/>
        <a:lstStyle/>
        <a:p>
          <a:endParaRPr lang="en-US"/>
        </a:p>
      </dgm:t>
    </dgm:pt>
    <dgm:pt modelId="{B81B8055-C559-4D07-B285-E168074FDF92}" type="sibTrans" cxnId="{AB07497F-6E8B-4D3B-A5F0-4A93C64DC0AF}">
      <dgm:prSet/>
      <dgm:spPr/>
      <dgm:t>
        <a:bodyPr/>
        <a:lstStyle/>
        <a:p>
          <a:endParaRPr lang="en-US"/>
        </a:p>
      </dgm:t>
    </dgm:pt>
    <dgm:pt modelId="{9ADE2643-7E91-472E-8391-117726B9B85C}" type="pres">
      <dgm:prSet presAssocID="{0B9DC54D-9E34-48EB-BD10-1E7D9FD15A0B}" presName="linearFlow" presStyleCnt="0">
        <dgm:presLayoutVars>
          <dgm:dir/>
          <dgm:animLvl val="lvl"/>
          <dgm:resizeHandles/>
        </dgm:presLayoutVars>
      </dgm:prSet>
      <dgm:spPr/>
      <dgm:t>
        <a:bodyPr/>
        <a:lstStyle/>
        <a:p>
          <a:endParaRPr lang="en-US"/>
        </a:p>
      </dgm:t>
    </dgm:pt>
    <dgm:pt modelId="{B1BB1471-1A29-48BD-B12F-8289DD2CEF74}" type="pres">
      <dgm:prSet presAssocID="{B49DE07B-98C2-4BD2-96A1-B636FF59C636}" presName="compositeNode" presStyleCnt="0">
        <dgm:presLayoutVars>
          <dgm:bulletEnabled val="1"/>
        </dgm:presLayoutVars>
      </dgm:prSet>
      <dgm:spPr/>
    </dgm:pt>
    <dgm:pt modelId="{901572FA-A484-4748-ADC8-BED0A41DD1AC}" type="pres">
      <dgm:prSet presAssocID="{B49DE07B-98C2-4BD2-96A1-B636FF59C636}" presName="image" presStyleLbl="fgImgPlace1" presStyleIdx="0" presStyleCnt="3"/>
      <dgm:spPr>
        <a:blipFill rotWithShape="1">
          <a:blip xmlns:r="http://schemas.openxmlformats.org/officeDocument/2006/relationships" r:embed="rId1"/>
          <a:stretch>
            <a:fillRect/>
          </a:stretch>
        </a:blipFill>
      </dgm:spPr>
    </dgm:pt>
    <dgm:pt modelId="{1E8ED3F7-D890-4A56-B9AF-473839556A2F}" type="pres">
      <dgm:prSet presAssocID="{B49DE07B-98C2-4BD2-96A1-B636FF59C636}" presName="childNode" presStyleLbl="node1" presStyleIdx="0" presStyleCnt="3">
        <dgm:presLayoutVars>
          <dgm:bulletEnabled val="1"/>
        </dgm:presLayoutVars>
      </dgm:prSet>
      <dgm:spPr/>
      <dgm:t>
        <a:bodyPr/>
        <a:lstStyle/>
        <a:p>
          <a:endParaRPr lang="en-US"/>
        </a:p>
      </dgm:t>
    </dgm:pt>
    <dgm:pt modelId="{B4C4006A-3B55-4208-8425-E77C83D8B79D}" type="pres">
      <dgm:prSet presAssocID="{B49DE07B-98C2-4BD2-96A1-B636FF59C636}" presName="parentNode" presStyleLbl="revTx" presStyleIdx="0" presStyleCnt="3">
        <dgm:presLayoutVars>
          <dgm:chMax val="0"/>
          <dgm:bulletEnabled val="1"/>
        </dgm:presLayoutVars>
      </dgm:prSet>
      <dgm:spPr/>
      <dgm:t>
        <a:bodyPr/>
        <a:lstStyle/>
        <a:p>
          <a:endParaRPr lang="en-US"/>
        </a:p>
      </dgm:t>
    </dgm:pt>
    <dgm:pt modelId="{B015B943-CA8B-42B4-908A-679828810BD1}" type="pres">
      <dgm:prSet presAssocID="{AB6201B4-EDBD-454F-BB90-ABD11A9D6554}" presName="sibTrans" presStyleCnt="0"/>
      <dgm:spPr/>
    </dgm:pt>
    <dgm:pt modelId="{CB02316F-51A5-459F-A3D3-218168FB621E}" type="pres">
      <dgm:prSet presAssocID="{F096AB22-A19E-451F-B603-FBA4F01C0441}" presName="compositeNode" presStyleCnt="0">
        <dgm:presLayoutVars>
          <dgm:bulletEnabled val="1"/>
        </dgm:presLayoutVars>
      </dgm:prSet>
      <dgm:spPr/>
    </dgm:pt>
    <dgm:pt modelId="{1853AA27-6D31-4C0A-9C9D-ED1DA784AB90}" type="pres">
      <dgm:prSet presAssocID="{F096AB22-A19E-451F-B603-FBA4F01C0441}" presName="image" presStyleLbl="fgImgPlace1" presStyleIdx="1" presStyleCnt="3"/>
      <dgm:spPr>
        <a:solidFill>
          <a:schemeClr val="bg1"/>
        </a:solidFill>
        <a:ln>
          <a:noFill/>
        </a:ln>
      </dgm:spPr>
    </dgm:pt>
    <dgm:pt modelId="{732EE030-140B-4644-8279-0B6B51790120}" type="pres">
      <dgm:prSet presAssocID="{F096AB22-A19E-451F-B603-FBA4F01C0441}" presName="childNode" presStyleLbl="node1" presStyleIdx="1" presStyleCnt="3">
        <dgm:presLayoutVars>
          <dgm:bulletEnabled val="1"/>
        </dgm:presLayoutVars>
      </dgm:prSet>
      <dgm:spPr/>
      <dgm:t>
        <a:bodyPr/>
        <a:lstStyle/>
        <a:p>
          <a:endParaRPr lang="en-US"/>
        </a:p>
      </dgm:t>
    </dgm:pt>
    <dgm:pt modelId="{AA9D4E69-DE3E-45A2-9DD1-A9562EF09A10}" type="pres">
      <dgm:prSet presAssocID="{F096AB22-A19E-451F-B603-FBA4F01C0441}" presName="parentNode" presStyleLbl="revTx" presStyleIdx="1" presStyleCnt="3">
        <dgm:presLayoutVars>
          <dgm:chMax val="0"/>
          <dgm:bulletEnabled val="1"/>
        </dgm:presLayoutVars>
      </dgm:prSet>
      <dgm:spPr/>
      <dgm:t>
        <a:bodyPr/>
        <a:lstStyle/>
        <a:p>
          <a:endParaRPr lang="en-US"/>
        </a:p>
      </dgm:t>
    </dgm:pt>
    <dgm:pt modelId="{76350D7A-5F9E-46C7-832B-C12C9F387402}" type="pres">
      <dgm:prSet presAssocID="{B2595D54-3983-4C39-8B42-CC8CC4E48318}" presName="sibTrans" presStyleCnt="0"/>
      <dgm:spPr/>
    </dgm:pt>
    <dgm:pt modelId="{B22454CC-E7D4-4B41-AD0F-342972425EFD}" type="pres">
      <dgm:prSet presAssocID="{3953C10C-65C0-480A-82A0-63063647739B}" presName="compositeNode" presStyleCnt="0">
        <dgm:presLayoutVars>
          <dgm:bulletEnabled val="1"/>
        </dgm:presLayoutVars>
      </dgm:prSet>
      <dgm:spPr/>
    </dgm:pt>
    <dgm:pt modelId="{63D0AAF7-9602-4826-B980-DAB717402C0E}" type="pres">
      <dgm:prSet presAssocID="{3953C10C-65C0-480A-82A0-63063647739B}" presName="image" presStyleLbl="fgImgPlace1" presStyleIdx="2" presStyleCnt="3"/>
      <dgm:spPr>
        <a:solidFill>
          <a:schemeClr val="bg1"/>
        </a:solidFill>
      </dgm:spPr>
    </dgm:pt>
    <dgm:pt modelId="{41D0AE40-D1E8-49D7-85CF-A71F09ACC5B3}" type="pres">
      <dgm:prSet presAssocID="{3953C10C-65C0-480A-82A0-63063647739B}" presName="childNode" presStyleLbl="node1" presStyleIdx="2" presStyleCnt="3" custScaleX="113061" custLinFactNeighborX="7109" custLinFactNeighborY="1630">
        <dgm:presLayoutVars>
          <dgm:bulletEnabled val="1"/>
        </dgm:presLayoutVars>
      </dgm:prSet>
      <dgm:spPr/>
      <dgm:t>
        <a:bodyPr/>
        <a:lstStyle/>
        <a:p>
          <a:endParaRPr lang="en-US"/>
        </a:p>
      </dgm:t>
    </dgm:pt>
    <dgm:pt modelId="{78EB51FF-34BE-486A-855B-0FA52ACD01B1}" type="pres">
      <dgm:prSet presAssocID="{3953C10C-65C0-480A-82A0-63063647739B}" presName="parentNode" presStyleLbl="revTx" presStyleIdx="2" presStyleCnt="3" custLinFactNeighborX="-9950" custLinFactNeighborY="-268">
        <dgm:presLayoutVars>
          <dgm:chMax val="0"/>
          <dgm:bulletEnabled val="1"/>
        </dgm:presLayoutVars>
      </dgm:prSet>
      <dgm:spPr/>
      <dgm:t>
        <a:bodyPr/>
        <a:lstStyle/>
        <a:p>
          <a:endParaRPr lang="en-US"/>
        </a:p>
      </dgm:t>
    </dgm:pt>
  </dgm:ptLst>
  <dgm:cxnLst>
    <dgm:cxn modelId="{EB5F3857-AE2F-4BF6-A5A4-E68D7338ED43}" type="presOf" srcId="{243A5F67-7687-4661-95F4-71797502C3C5}" destId="{1E8ED3F7-D890-4A56-B9AF-473839556A2F}" srcOrd="0" destOrd="4" presId="urn:microsoft.com/office/officeart/2005/8/layout/hList2"/>
    <dgm:cxn modelId="{D23D74D0-1EB0-425D-86B9-03BBA21D01CC}" type="presOf" srcId="{6289C502-7E4E-4D14-820C-337D536BCCB3}" destId="{41D0AE40-D1E8-49D7-85CF-A71F09ACC5B3}" srcOrd="0" destOrd="3" presId="urn:microsoft.com/office/officeart/2005/8/layout/hList2"/>
    <dgm:cxn modelId="{F6629ADE-8315-486C-B2B3-500FFE58823C}" type="presOf" srcId="{006AFEAC-7045-4BC0-A8A3-385EA95B4D8A}" destId="{41D0AE40-D1E8-49D7-85CF-A71F09ACC5B3}" srcOrd="0" destOrd="2" presId="urn:microsoft.com/office/officeart/2005/8/layout/hList2"/>
    <dgm:cxn modelId="{CEA3A504-EF16-4E70-A6F0-5563609DDC8F}" type="presOf" srcId="{1D326377-62F5-45A0-A207-20E3DFBAF670}" destId="{732EE030-140B-4644-8279-0B6B51790120}" srcOrd="0" destOrd="3" presId="urn:microsoft.com/office/officeart/2005/8/layout/hList2"/>
    <dgm:cxn modelId="{AD0FC22C-22E6-442C-B06A-3FB8DAFABB0A}" type="presOf" srcId="{3D71802E-4908-4FA7-8D4B-9FC0EE22A504}" destId="{732EE030-140B-4644-8279-0B6B51790120}" srcOrd="0" destOrd="0" presId="urn:microsoft.com/office/officeart/2005/8/layout/hList2"/>
    <dgm:cxn modelId="{ADD62CB7-EA3D-455A-BB21-2C5D8E8C380E}" srcId="{0B9DC54D-9E34-48EB-BD10-1E7D9FD15A0B}" destId="{3953C10C-65C0-480A-82A0-63063647739B}" srcOrd="2" destOrd="0" parTransId="{5B271883-840C-4952-8D35-7915E6E94D5B}" sibTransId="{E74D4487-0997-4935-8942-9B64A1F17075}"/>
    <dgm:cxn modelId="{EC281FDA-2051-43F9-907C-68DC8E4C542F}" srcId="{B49DE07B-98C2-4BD2-96A1-B636FF59C636}" destId="{6B173373-DF89-4622-A1A9-BBE5EA162392}" srcOrd="2" destOrd="0" parTransId="{B7F5B0FF-3579-4B6A-9876-252A9FE6D415}" sibTransId="{5705CEA4-0EB1-4BDE-939F-4943AF4DC242}"/>
    <dgm:cxn modelId="{BEF0723A-02DB-4183-8EF1-CEF0D1BE4C0F}" type="presOf" srcId="{B49DE07B-98C2-4BD2-96A1-B636FF59C636}" destId="{B4C4006A-3B55-4208-8425-E77C83D8B79D}" srcOrd="0" destOrd="0" presId="urn:microsoft.com/office/officeart/2005/8/layout/hList2"/>
    <dgm:cxn modelId="{1F1C6D29-E9EF-4A13-B51A-755A911B29B5}" type="presOf" srcId="{A18C0A1D-C054-4A04-BA86-8A8A55DD0070}" destId="{1E8ED3F7-D890-4A56-B9AF-473839556A2F}" srcOrd="0" destOrd="1" presId="urn:microsoft.com/office/officeart/2005/8/layout/hList2"/>
    <dgm:cxn modelId="{ABB5024C-112F-4F30-8255-06B299F4B3CA}" srcId="{F096AB22-A19E-451F-B603-FBA4F01C0441}" destId="{BAB652F6-302D-4A6E-B806-F5D099D4AEBE}" srcOrd="1" destOrd="0" parTransId="{969AD4CA-4515-4A62-969D-4E253BBC5027}" sibTransId="{FC381332-AB56-47D0-AC3F-00E2088F4AE4}"/>
    <dgm:cxn modelId="{7C1D6032-65E5-4429-8851-92C02D31C16C}" type="presOf" srcId="{6B173373-DF89-4622-A1A9-BBE5EA162392}" destId="{1E8ED3F7-D890-4A56-B9AF-473839556A2F}" srcOrd="0" destOrd="2" presId="urn:microsoft.com/office/officeart/2005/8/layout/hList2"/>
    <dgm:cxn modelId="{D9E7C49E-735C-4996-9049-12DCDC1436B1}" type="presOf" srcId="{0B9DC54D-9E34-48EB-BD10-1E7D9FD15A0B}" destId="{9ADE2643-7E91-472E-8391-117726B9B85C}" srcOrd="0" destOrd="0" presId="urn:microsoft.com/office/officeart/2005/8/layout/hList2"/>
    <dgm:cxn modelId="{056443A7-1B21-4B0C-AB17-DE312E740097}" type="presOf" srcId="{7BAB75BE-4126-4C5E-BD52-FC994D37E15F}" destId="{1E8ED3F7-D890-4A56-B9AF-473839556A2F}" srcOrd="0" destOrd="0" presId="urn:microsoft.com/office/officeart/2005/8/layout/hList2"/>
    <dgm:cxn modelId="{D9A7F224-F41A-41F6-8B64-F790F49913AB}" srcId="{0B9DC54D-9E34-48EB-BD10-1E7D9FD15A0B}" destId="{F096AB22-A19E-451F-B603-FBA4F01C0441}" srcOrd="1" destOrd="0" parTransId="{7852441B-1023-4A5D-94A3-B23FDFEB7998}" sibTransId="{B2595D54-3983-4C39-8B42-CC8CC4E48318}"/>
    <dgm:cxn modelId="{C93C2409-7F49-4650-9BF8-BE305DA1653D}" srcId="{F096AB22-A19E-451F-B603-FBA4F01C0441}" destId="{3D71802E-4908-4FA7-8D4B-9FC0EE22A504}" srcOrd="0" destOrd="0" parTransId="{8981AF4C-DDB2-4C58-B7BE-BB2A4E55D1E1}" sibTransId="{174D2B2D-1077-4518-853B-2A87FA62EF3A}"/>
    <dgm:cxn modelId="{B105D9D4-DDC1-4221-A8FE-0A4787C49895}" type="presOf" srcId="{392C366F-9B56-4ED3-8FD1-F34EB3F77F03}" destId="{41D0AE40-D1E8-49D7-85CF-A71F09ACC5B3}" srcOrd="0" destOrd="0" presId="urn:microsoft.com/office/officeart/2005/8/layout/hList2"/>
    <dgm:cxn modelId="{DFD9B225-98B7-4478-99E7-47923EEB2F84}" type="presOf" srcId="{DD34F37E-17BC-4628-8C8C-81CC4AD19072}" destId="{1E8ED3F7-D890-4A56-B9AF-473839556A2F}" srcOrd="0" destOrd="3" presId="urn:microsoft.com/office/officeart/2005/8/layout/hList2"/>
    <dgm:cxn modelId="{02AD699A-0AC1-4518-9068-8675FB5C5726}" srcId="{0B9DC54D-9E34-48EB-BD10-1E7D9FD15A0B}" destId="{B49DE07B-98C2-4BD2-96A1-B636FF59C636}" srcOrd="0" destOrd="0" parTransId="{D1C501AA-4755-465F-9680-6EE6EEAA9A45}" sibTransId="{AB6201B4-EDBD-454F-BB90-ABD11A9D6554}"/>
    <dgm:cxn modelId="{01B7A3FB-9DC2-4C69-B744-58391B8C8F6D}" type="presOf" srcId="{F096AB22-A19E-451F-B603-FBA4F01C0441}" destId="{AA9D4E69-DE3E-45A2-9DD1-A9562EF09A10}" srcOrd="0" destOrd="0" presId="urn:microsoft.com/office/officeart/2005/8/layout/hList2"/>
    <dgm:cxn modelId="{354B8DB2-5BE2-4376-88A4-374FB465F0A5}" type="presOf" srcId="{BAB652F6-302D-4A6E-B806-F5D099D4AEBE}" destId="{732EE030-140B-4644-8279-0B6B51790120}" srcOrd="0" destOrd="1" presId="urn:microsoft.com/office/officeart/2005/8/layout/hList2"/>
    <dgm:cxn modelId="{04322631-9A06-411C-B422-F4F182968F89}" srcId="{B49DE07B-98C2-4BD2-96A1-B636FF59C636}" destId="{7BAB75BE-4126-4C5E-BD52-FC994D37E15F}" srcOrd="0" destOrd="0" parTransId="{BF6ADE90-55D7-4462-BAEC-83832016ED3A}" sibTransId="{D4C83503-FE33-4856-999A-301B81DC9E73}"/>
    <dgm:cxn modelId="{C9D713AB-7201-4555-A488-08C002527B44}" srcId="{F096AB22-A19E-451F-B603-FBA4F01C0441}" destId="{1D326377-62F5-45A0-A207-20E3DFBAF670}" srcOrd="3" destOrd="0" parTransId="{77755FA0-9897-41C5-AAD3-70FF81389448}" sibTransId="{BABBA990-D87F-4A00-9E20-AD6A37423137}"/>
    <dgm:cxn modelId="{DC6623A8-5FCB-4A1D-ABB9-13D963942F17}" srcId="{3953C10C-65C0-480A-82A0-63063647739B}" destId="{321F96F3-E2F3-4F63-8357-B352532F4571}" srcOrd="1" destOrd="0" parTransId="{B3AD2392-3B6D-44CD-A066-33511999819F}" sibTransId="{617F8776-143D-4A17-A3DF-7D98277F26AD}"/>
    <dgm:cxn modelId="{BEA7A039-2420-40D1-8F22-09291185CB05}" srcId="{F096AB22-A19E-451F-B603-FBA4F01C0441}" destId="{BAD990D3-9EE2-480B-8F9A-BDCC4E52432B}" srcOrd="2" destOrd="0" parTransId="{6DF00E4E-DFE5-4D32-99E8-A17B9D9036A4}" sibTransId="{AB203812-84C4-41B7-AF19-2D91FB43F3B7}"/>
    <dgm:cxn modelId="{56BCA9FC-FE47-4D36-909F-8144CA31B178}" type="presOf" srcId="{321F96F3-E2F3-4F63-8357-B352532F4571}" destId="{41D0AE40-D1E8-49D7-85CF-A71F09ACC5B3}" srcOrd="0" destOrd="1" presId="urn:microsoft.com/office/officeart/2005/8/layout/hList2"/>
    <dgm:cxn modelId="{1EC3AD6E-17E0-47BA-B4D6-54BA11321078}" srcId="{3953C10C-65C0-480A-82A0-63063647739B}" destId="{6289C502-7E4E-4D14-820C-337D536BCCB3}" srcOrd="3" destOrd="0" parTransId="{CA8CF4B7-81FF-436B-9963-7FE76E73DFA6}" sibTransId="{7FCFBEE4-7D10-4504-BCEE-418FB3E32DA7}"/>
    <dgm:cxn modelId="{95EF9C78-FB49-4144-B1DD-BBA2DF3297C7}" type="presOf" srcId="{3953C10C-65C0-480A-82A0-63063647739B}" destId="{78EB51FF-34BE-486A-855B-0FA52ACD01B1}" srcOrd="0" destOrd="0" presId="urn:microsoft.com/office/officeart/2005/8/layout/hList2"/>
    <dgm:cxn modelId="{7832E840-D3A3-437B-9F59-1D31A45B9FAF}" srcId="{B49DE07B-98C2-4BD2-96A1-B636FF59C636}" destId="{DD34F37E-17BC-4628-8C8C-81CC4AD19072}" srcOrd="3" destOrd="0" parTransId="{936C6A6A-A548-4E9D-8DBB-CD9D98DD7923}" sibTransId="{E531FB2C-301B-428D-9D3C-8D6629EB8136}"/>
    <dgm:cxn modelId="{AB07497F-6E8B-4D3B-A5F0-4A93C64DC0AF}" srcId="{B49DE07B-98C2-4BD2-96A1-B636FF59C636}" destId="{243A5F67-7687-4661-95F4-71797502C3C5}" srcOrd="4" destOrd="0" parTransId="{D86D4080-CBD5-47C8-85EC-CC529E744AE6}" sibTransId="{B81B8055-C559-4D07-B285-E168074FDF92}"/>
    <dgm:cxn modelId="{6C320FE7-A8E7-4222-A4F4-F0ED7C6E0FF9}" srcId="{3953C10C-65C0-480A-82A0-63063647739B}" destId="{392C366F-9B56-4ED3-8FD1-F34EB3F77F03}" srcOrd="0" destOrd="0" parTransId="{8618B22E-816E-4D08-8C2A-253D8661ED0F}" sibTransId="{B5AAF130-4C6F-4C2A-9F37-35DFC8DFDCE8}"/>
    <dgm:cxn modelId="{E3A764E8-4235-45C5-8D1A-ACC07FDA36F3}" srcId="{B49DE07B-98C2-4BD2-96A1-B636FF59C636}" destId="{A18C0A1D-C054-4A04-BA86-8A8A55DD0070}" srcOrd="1" destOrd="0" parTransId="{7BA56638-5A2D-44ED-9111-776D3200031E}" sibTransId="{5371C439-9AC6-4A77-8F15-C05FBA3A47C7}"/>
    <dgm:cxn modelId="{9F5280D0-155A-4299-9F1B-A0B081D22D0F}" type="presOf" srcId="{BAD990D3-9EE2-480B-8F9A-BDCC4E52432B}" destId="{732EE030-140B-4644-8279-0B6B51790120}" srcOrd="0" destOrd="2" presId="urn:microsoft.com/office/officeart/2005/8/layout/hList2"/>
    <dgm:cxn modelId="{97AC6EB6-47B5-41A7-8B89-4FB443A52029}" srcId="{3953C10C-65C0-480A-82A0-63063647739B}" destId="{006AFEAC-7045-4BC0-A8A3-385EA95B4D8A}" srcOrd="2" destOrd="0" parTransId="{79967C54-0B7E-4B22-A0D0-8778EB08E458}" sibTransId="{4A95FFA0-9125-47C7-9266-A2A19AE1B998}"/>
    <dgm:cxn modelId="{42CF380E-9290-4B24-BCD5-583CB930572A}" type="presParOf" srcId="{9ADE2643-7E91-472E-8391-117726B9B85C}" destId="{B1BB1471-1A29-48BD-B12F-8289DD2CEF74}" srcOrd="0" destOrd="0" presId="urn:microsoft.com/office/officeart/2005/8/layout/hList2"/>
    <dgm:cxn modelId="{3B78853C-D147-4177-B710-DBDA8B7E5FED}" type="presParOf" srcId="{B1BB1471-1A29-48BD-B12F-8289DD2CEF74}" destId="{901572FA-A484-4748-ADC8-BED0A41DD1AC}" srcOrd="0" destOrd="0" presId="urn:microsoft.com/office/officeart/2005/8/layout/hList2"/>
    <dgm:cxn modelId="{8E6BD73E-BFBF-4478-A39E-0BE514C40FB9}" type="presParOf" srcId="{B1BB1471-1A29-48BD-B12F-8289DD2CEF74}" destId="{1E8ED3F7-D890-4A56-B9AF-473839556A2F}" srcOrd="1" destOrd="0" presId="urn:microsoft.com/office/officeart/2005/8/layout/hList2"/>
    <dgm:cxn modelId="{E214DF8D-CAC8-400D-872D-A85CBD4E0FBD}" type="presParOf" srcId="{B1BB1471-1A29-48BD-B12F-8289DD2CEF74}" destId="{B4C4006A-3B55-4208-8425-E77C83D8B79D}" srcOrd="2" destOrd="0" presId="urn:microsoft.com/office/officeart/2005/8/layout/hList2"/>
    <dgm:cxn modelId="{175BB1BD-3D3F-4926-AB9B-AAECDF55149F}" type="presParOf" srcId="{9ADE2643-7E91-472E-8391-117726B9B85C}" destId="{B015B943-CA8B-42B4-908A-679828810BD1}" srcOrd="1" destOrd="0" presId="urn:microsoft.com/office/officeart/2005/8/layout/hList2"/>
    <dgm:cxn modelId="{F3CD9FF3-7918-4593-B5D6-787271609B9A}" type="presParOf" srcId="{9ADE2643-7E91-472E-8391-117726B9B85C}" destId="{CB02316F-51A5-459F-A3D3-218168FB621E}" srcOrd="2" destOrd="0" presId="urn:microsoft.com/office/officeart/2005/8/layout/hList2"/>
    <dgm:cxn modelId="{94F5AF11-C5D9-4843-947C-E60D2C857F0B}" type="presParOf" srcId="{CB02316F-51A5-459F-A3D3-218168FB621E}" destId="{1853AA27-6D31-4C0A-9C9D-ED1DA784AB90}" srcOrd="0" destOrd="0" presId="urn:microsoft.com/office/officeart/2005/8/layout/hList2"/>
    <dgm:cxn modelId="{65B51041-E8D4-4CCA-B96C-20DB3199744C}" type="presParOf" srcId="{CB02316F-51A5-459F-A3D3-218168FB621E}" destId="{732EE030-140B-4644-8279-0B6B51790120}" srcOrd="1" destOrd="0" presId="urn:microsoft.com/office/officeart/2005/8/layout/hList2"/>
    <dgm:cxn modelId="{4B7EB054-3CE8-458C-92E3-517D4172EADD}" type="presParOf" srcId="{CB02316F-51A5-459F-A3D3-218168FB621E}" destId="{AA9D4E69-DE3E-45A2-9DD1-A9562EF09A10}" srcOrd="2" destOrd="0" presId="urn:microsoft.com/office/officeart/2005/8/layout/hList2"/>
    <dgm:cxn modelId="{E3ACD0E8-F6AF-46FC-A16A-D9E600AE6DEC}" type="presParOf" srcId="{9ADE2643-7E91-472E-8391-117726B9B85C}" destId="{76350D7A-5F9E-46C7-832B-C12C9F387402}" srcOrd="3" destOrd="0" presId="urn:microsoft.com/office/officeart/2005/8/layout/hList2"/>
    <dgm:cxn modelId="{9143D66E-236D-4914-B634-3356ABF426ED}" type="presParOf" srcId="{9ADE2643-7E91-472E-8391-117726B9B85C}" destId="{B22454CC-E7D4-4B41-AD0F-342972425EFD}" srcOrd="4" destOrd="0" presId="urn:microsoft.com/office/officeart/2005/8/layout/hList2"/>
    <dgm:cxn modelId="{0A729B43-2214-4C2B-BEB5-607E29AA99B1}" type="presParOf" srcId="{B22454CC-E7D4-4B41-AD0F-342972425EFD}" destId="{63D0AAF7-9602-4826-B980-DAB717402C0E}" srcOrd="0" destOrd="0" presId="urn:microsoft.com/office/officeart/2005/8/layout/hList2"/>
    <dgm:cxn modelId="{0F20F205-C631-43B0-8375-F09E1EF2C3FA}" type="presParOf" srcId="{B22454CC-E7D4-4B41-AD0F-342972425EFD}" destId="{41D0AE40-D1E8-49D7-85CF-A71F09ACC5B3}" srcOrd="1" destOrd="0" presId="urn:microsoft.com/office/officeart/2005/8/layout/hList2"/>
    <dgm:cxn modelId="{6046DF2F-4335-4673-B56C-D8C0F6301D39}" type="presParOf" srcId="{B22454CC-E7D4-4B41-AD0F-342972425EFD}" destId="{78EB51FF-34BE-486A-855B-0FA52ACD01B1}"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B9DC54D-9E34-48EB-BD10-1E7D9FD15A0B}" type="doc">
      <dgm:prSet loTypeId="urn:microsoft.com/office/officeart/2005/8/layout/hList2" loCatId="list" qsTypeId="urn:microsoft.com/office/officeart/2005/8/quickstyle/simple1" qsCatId="simple" csTypeId="urn:microsoft.com/office/officeart/2005/8/colors/colorful1" csCatId="colorful" phldr="1"/>
      <dgm:spPr/>
      <dgm:t>
        <a:bodyPr/>
        <a:lstStyle/>
        <a:p>
          <a:endParaRPr lang="en-US"/>
        </a:p>
      </dgm:t>
    </dgm:pt>
    <dgm:pt modelId="{B49DE07B-98C2-4BD2-96A1-B636FF59C636}">
      <dgm:prSet phldrT="[Text]"/>
      <dgm:spPr/>
      <dgm:t>
        <a:bodyPr/>
        <a:lstStyle/>
        <a:p>
          <a:r>
            <a:rPr lang="en-US" b="1" dirty="0" smtClean="0">
              <a:latin typeface="+mj-lt"/>
            </a:rPr>
            <a:t>Emotional</a:t>
          </a:r>
          <a:endParaRPr lang="en-US" b="1" dirty="0">
            <a:latin typeface="+mj-lt"/>
          </a:endParaRPr>
        </a:p>
      </dgm:t>
    </dgm:pt>
    <dgm:pt modelId="{D1C501AA-4755-465F-9680-6EE6EEAA9A45}" type="parTrans" cxnId="{02AD699A-0AC1-4518-9068-8675FB5C5726}">
      <dgm:prSet/>
      <dgm:spPr/>
      <dgm:t>
        <a:bodyPr/>
        <a:lstStyle/>
        <a:p>
          <a:endParaRPr lang="en-US">
            <a:latin typeface="+mj-lt"/>
          </a:endParaRPr>
        </a:p>
      </dgm:t>
    </dgm:pt>
    <dgm:pt modelId="{AB6201B4-EDBD-454F-BB90-ABD11A9D6554}" type="sibTrans" cxnId="{02AD699A-0AC1-4518-9068-8675FB5C5726}">
      <dgm:prSet/>
      <dgm:spPr/>
      <dgm:t>
        <a:bodyPr/>
        <a:lstStyle/>
        <a:p>
          <a:endParaRPr lang="en-US">
            <a:latin typeface="+mj-lt"/>
          </a:endParaRPr>
        </a:p>
      </dgm:t>
    </dgm:pt>
    <dgm:pt modelId="{7BAB75BE-4126-4C5E-BD52-FC994D37E15F}">
      <dgm:prSet phldrT="[Text]" custT="1"/>
      <dgm:spPr/>
      <dgm:t>
        <a:bodyPr/>
        <a:lstStyle/>
        <a:p>
          <a:r>
            <a:rPr lang="en-US" sz="2000" dirty="0" smtClean="0">
              <a:latin typeface="Calibri" panose="020F0502020204030204" pitchFamily="34" charset="0"/>
              <a:cs typeface="Calibri" panose="020F0502020204030204" pitchFamily="34" charset="0"/>
            </a:rPr>
            <a:t>Emotional awareness</a:t>
          </a:r>
          <a:endParaRPr lang="en-US" sz="2000" dirty="0">
            <a:latin typeface="Calibri" panose="020F0502020204030204" pitchFamily="34" charset="0"/>
            <a:cs typeface="Calibri" panose="020F0502020204030204" pitchFamily="34" charset="0"/>
          </a:endParaRPr>
        </a:p>
      </dgm:t>
    </dgm:pt>
    <dgm:pt modelId="{BF6ADE90-55D7-4462-BAEC-83832016ED3A}" type="parTrans" cxnId="{04322631-9A06-411C-B422-F4F182968F89}">
      <dgm:prSet/>
      <dgm:spPr/>
      <dgm:t>
        <a:bodyPr/>
        <a:lstStyle/>
        <a:p>
          <a:endParaRPr lang="en-US">
            <a:latin typeface="+mj-lt"/>
          </a:endParaRPr>
        </a:p>
      </dgm:t>
    </dgm:pt>
    <dgm:pt modelId="{D4C83503-FE33-4856-999A-301B81DC9E73}" type="sibTrans" cxnId="{04322631-9A06-411C-B422-F4F182968F89}">
      <dgm:prSet/>
      <dgm:spPr/>
      <dgm:t>
        <a:bodyPr/>
        <a:lstStyle/>
        <a:p>
          <a:endParaRPr lang="en-US">
            <a:latin typeface="+mj-lt"/>
          </a:endParaRPr>
        </a:p>
      </dgm:t>
    </dgm:pt>
    <dgm:pt modelId="{F096AB22-A19E-451F-B603-FBA4F01C0441}">
      <dgm:prSet phldrT="[Text]"/>
      <dgm:spPr/>
      <dgm:t>
        <a:bodyPr/>
        <a:lstStyle/>
        <a:p>
          <a:r>
            <a:rPr lang="en-US" b="1" dirty="0" smtClean="0">
              <a:latin typeface="+mj-lt"/>
            </a:rPr>
            <a:t>Meaning-making</a:t>
          </a:r>
          <a:endParaRPr lang="en-US" b="1" dirty="0">
            <a:latin typeface="+mj-lt"/>
          </a:endParaRPr>
        </a:p>
      </dgm:t>
    </dgm:pt>
    <dgm:pt modelId="{7852441B-1023-4A5D-94A3-B23FDFEB7998}" type="parTrans" cxnId="{D9A7F224-F41A-41F6-8B64-F790F49913AB}">
      <dgm:prSet/>
      <dgm:spPr/>
      <dgm:t>
        <a:bodyPr/>
        <a:lstStyle/>
        <a:p>
          <a:endParaRPr lang="en-US">
            <a:latin typeface="+mj-lt"/>
          </a:endParaRPr>
        </a:p>
      </dgm:t>
    </dgm:pt>
    <dgm:pt modelId="{B2595D54-3983-4C39-8B42-CC8CC4E48318}" type="sibTrans" cxnId="{D9A7F224-F41A-41F6-8B64-F790F49913AB}">
      <dgm:prSet/>
      <dgm:spPr/>
      <dgm:t>
        <a:bodyPr/>
        <a:lstStyle/>
        <a:p>
          <a:endParaRPr lang="en-US">
            <a:latin typeface="+mj-lt"/>
          </a:endParaRPr>
        </a:p>
      </dgm:t>
    </dgm:pt>
    <dgm:pt modelId="{3D71802E-4908-4FA7-8D4B-9FC0EE22A504}">
      <dgm:prSet phldrT="[Text]" custT="1"/>
      <dgm:spPr/>
      <dgm:t>
        <a:bodyPr/>
        <a:lstStyle/>
        <a:p>
          <a:r>
            <a:rPr lang="en-US" sz="2000" dirty="0" smtClean="0">
              <a:latin typeface="Calibri" panose="020F0502020204030204" pitchFamily="34" charset="0"/>
              <a:cs typeface="Calibri" panose="020F0502020204030204" pitchFamily="34" charset="0"/>
            </a:rPr>
            <a:t>Sense of purpose</a:t>
          </a:r>
          <a:endParaRPr lang="en-US" sz="2000" dirty="0">
            <a:latin typeface="Calibri" panose="020F0502020204030204" pitchFamily="34" charset="0"/>
            <a:cs typeface="Calibri" panose="020F0502020204030204" pitchFamily="34" charset="0"/>
          </a:endParaRPr>
        </a:p>
      </dgm:t>
    </dgm:pt>
    <dgm:pt modelId="{8981AF4C-DDB2-4C58-B7BE-BB2A4E55D1E1}" type="parTrans" cxnId="{C93C2409-7F49-4650-9BF8-BE305DA1653D}">
      <dgm:prSet/>
      <dgm:spPr/>
      <dgm:t>
        <a:bodyPr/>
        <a:lstStyle/>
        <a:p>
          <a:endParaRPr lang="en-US">
            <a:latin typeface="+mj-lt"/>
          </a:endParaRPr>
        </a:p>
      </dgm:t>
    </dgm:pt>
    <dgm:pt modelId="{174D2B2D-1077-4518-853B-2A87FA62EF3A}" type="sibTrans" cxnId="{C93C2409-7F49-4650-9BF8-BE305DA1653D}">
      <dgm:prSet/>
      <dgm:spPr/>
      <dgm:t>
        <a:bodyPr/>
        <a:lstStyle/>
        <a:p>
          <a:endParaRPr lang="en-US">
            <a:latin typeface="+mj-lt"/>
          </a:endParaRPr>
        </a:p>
      </dgm:t>
    </dgm:pt>
    <dgm:pt modelId="{1D326377-62F5-45A0-A207-20E3DFBAF670}">
      <dgm:prSet phldrT="[Text]" custT="1"/>
      <dgm:spPr/>
      <dgm:t>
        <a:bodyPr/>
        <a:lstStyle/>
        <a:p>
          <a:r>
            <a:rPr lang="en-US" sz="2000" dirty="0" smtClean="0">
              <a:latin typeface="Calibri" panose="020F0502020204030204" pitchFamily="34" charset="0"/>
              <a:cs typeface="Calibri" panose="020F0502020204030204" pitchFamily="34" charset="0"/>
            </a:rPr>
            <a:t>Cultural and family values</a:t>
          </a:r>
          <a:endParaRPr lang="en-US" sz="2000" dirty="0">
            <a:latin typeface="Calibri" panose="020F0502020204030204" pitchFamily="34" charset="0"/>
            <a:cs typeface="Calibri" panose="020F0502020204030204" pitchFamily="34" charset="0"/>
          </a:endParaRPr>
        </a:p>
      </dgm:t>
    </dgm:pt>
    <dgm:pt modelId="{77755FA0-9897-41C5-AAD3-70FF81389448}" type="parTrans" cxnId="{C9D713AB-7201-4555-A488-08C002527B44}">
      <dgm:prSet/>
      <dgm:spPr/>
      <dgm:t>
        <a:bodyPr/>
        <a:lstStyle/>
        <a:p>
          <a:endParaRPr lang="en-US">
            <a:latin typeface="+mj-lt"/>
          </a:endParaRPr>
        </a:p>
      </dgm:t>
    </dgm:pt>
    <dgm:pt modelId="{BABBA990-D87F-4A00-9E20-AD6A37423137}" type="sibTrans" cxnId="{C9D713AB-7201-4555-A488-08C002527B44}">
      <dgm:prSet/>
      <dgm:spPr/>
      <dgm:t>
        <a:bodyPr/>
        <a:lstStyle/>
        <a:p>
          <a:endParaRPr lang="en-US">
            <a:latin typeface="+mj-lt"/>
          </a:endParaRPr>
        </a:p>
      </dgm:t>
    </dgm:pt>
    <dgm:pt modelId="{3953C10C-65C0-480A-82A0-63063647739B}">
      <dgm:prSet phldrT="[Text]"/>
      <dgm:spPr/>
      <dgm:t>
        <a:bodyPr/>
        <a:lstStyle/>
        <a:p>
          <a:r>
            <a:rPr lang="en-US" b="1" dirty="0" smtClean="0">
              <a:solidFill>
                <a:schemeClr val="bg1"/>
              </a:solidFill>
              <a:latin typeface="+mj-lt"/>
            </a:rPr>
            <a:t>Interpersonal</a:t>
          </a:r>
          <a:endParaRPr lang="en-US" b="1" dirty="0">
            <a:solidFill>
              <a:schemeClr val="bg1"/>
            </a:solidFill>
            <a:latin typeface="+mj-lt"/>
          </a:endParaRPr>
        </a:p>
      </dgm:t>
    </dgm:pt>
    <dgm:pt modelId="{5B271883-840C-4952-8D35-7915E6E94D5B}" type="parTrans" cxnId="{ADD62CB7-EA3D-455A-BB21-2C5D8E8C380E}">
      <dgm:prSet/>
      <dgm:spPr/>
      <dgm:t>
        <a:bodyPr/>
        <a:lstStyle/>
        <a:p>
          <a:endParaRPr lang="en-US">
            <a:latin typeface="+mj-lt"/>
          </a:endParaRPr>
        </a:p>
      </dgm:t>
    </dgm:pt>
    <dgm:pt modelId="{E74D4487-0997-4935-8942-9B64A1F17075}" type="sibTrans" cxnId="{ADD62CB7-EA3D-455A-BB21-2C5D8E8C380E}">
      <dgm:prSet/>
      <dgm:spPr/>
      <dgm:t>
        <a:bodyPr/>
        <a:lstStyle/>
        <a:p>
          <a:endParaRPr lang="en-US">
            <a:latin typeface="+mj-lt"/>
          </a:endParaRPr>
        </a:p>
      </dgm:t>
    </dgm:pt>
    <dgm:pt modelId="{392C366F-9B56-4ED3-8FD1-F34EB3F77F03}">
      <dgm:prSet phldrT="[Text]" custT="1"/>
      <dgm:spPr>
        <a:solidFill>
          <a:schemeClr val="bg1"/>
        </a:solidFill>
      </dgm:spPr>
      <dgm:t>
        <a:bodyPr/>
        <a:lstStyle/>
        <a:p>
          <a:r>
            <a:rPr lang="en-US" sz="2000" dirty="0" smtClean="0">
              <a:latin typeface="+mj-lt"/>
            </a:rPr>
            <a:t>Generativity</a:t>
          </a:r>
          <a:endParaRPr lang="en-US" sz="2000" dirty="0">
            <a:latin typeface="+mj-lt"/>
          </a:endParaRPr>
        </a:p>
      </dgm:t>
    </dgm:pt>
    <dgm:pt modelId="{8618B22E-816E-4D08-8C2A-253D8661ED0F}" type="parTrans" cxnId="{6C320FE7-A8E7-4222-A4F4-F0ED7C6E0FF9}">
      <dgm:prSet/>
      <dgm:spPr/>
      <dgm:t>
        <a:bodyPr/>
        <a:lstStyle/>
        <a:p>
          <a:endParaRPr lang="en-US">
            <a:latin typeface="+mj-lt"/>
          </a:endParaRPr>
        </a:p>
      </dgm:t>
    </dgm:pt>
    <dgm:pt modelId="{B5AAF130-4C6F-4C2A-9F37-35DFC8DFDCE8}" type="sibTrans" cxnId="{6C320FE7-A8E7-4222-A4F4-F0ED7C6E0FF9}">
      <dgm:prSet/>
      <dgm:spPr/>
      <dgm:t>
        <a:bodyPr/>
        <a:lstStyle/>
        <a:p>
          <a:endParaRPr lang="en-US">
            <a:latin typeface="+mj-lt"/>
          </a:endParaRPr>
        </a:p>
      </dgm:t>
    </dgm:pt>
    <dgm:pt modelId="{A18C0A1D-C054-4A04-BA86-8A8A55DD0070}">
      <dgm:prSet phldrT="[Text]" custT="1"/>
      <dgm:spPr/>
      <dgm:t>
        <a:bodyPr/>
        <a:lstStyle/>
        <a:p>
          <a:r>
            <a:rPr lang="en-US" sz="2000" dirty="0" smtClean="0">
              <a:latin typeface="Calibri" panose="020F0502020204030204" pitchFamily="34" charset="0"/>
              <a:cs typeface="Calibri" panose="020F0502020204030204" pitchFamily="34" charset="0"/>
            </a:rPr>
            <a:t>Emotion regulation</a:t>
          </a:r>
          <a:endParaRPr lang="en-US" sz="2000" dirty="0">
            <a:latin typeface="Calibri" panose="020F0502020204030204" pitchFamily="34" charset="0"/>
            <a:cs typeface="Calibri" panose="020F0502020204030204" pitchFamily="34" charset="0"/>
          </a:endParaRPr>
        </a:p>
      </dgm:t>
    </dgm:pt>
    <dgm:pt modelId="{7BA56638-5A2D-44ED-9111-776D3200031E}" type="parTrans" cxnId="{E3A764E8-4235-45C5-8D1A-ACC07FDA36F3}">
      <dgm:prSet/>
      <dgm:spPr/>
      <dgm:t>
        <a:bodyPr/>
        <a:lstStyle/>
        <a:p>
          <a:endParaRPr lang="en-US">
            <a:latin typeface="+mj-lt"/>
          </a:endParaRPr>
        </a:p>
      </dgm:t>
    </dgm:pt>
    <dgm:pt modelId="{5371C439-9AC6-4A77-8F15-C05FBA3A47C7}" type="sibTrans" cxnId="{E3A764E8-4235-45C5-8D1A-ACC07FDA36F3}">
      <dgm:prSet/>
      <dgm:spPr/>
      <dgm:t>
        <a:bodyPr/>
        <a:lstStyle/>
        <a:p>
          <a:endParaRPr lang="en-US">
            <a:latin typeface="+mj-lt"/>
          </a:endParaRPr>
        </a:p>
      </dgm:t>
    </dgm:pt>
    <dgm:pt modelId="{6B173373-DF89-4622-A1A9-BBE5EA162392}">
      <dgm:prSet phldrT="[Text]" custT="1"/>
      <dgm:spPr/>
      <dgm:t>
        <a:bodyPr/>
        <a:lstStyle/>
        <a:p>
          <a:r>
            <a:rPr lang="en-US" sz="2000" dirty="0" smtClean="0">
              <a:latin typeface="Calibri" panose="020F0502020204030204" pitchFamily="34" charset="0"/>
              <a:cs typeface="Calibri" panose="020F0502020204030204" pitchFamily="34" charset="0"/>
            </a:rPr>
            <a:t>Coping</a:t>
          </a:r>
          <a:endParaRPr lang="en-US" sz="2000" dirty="0">
            <a:latin typeface="Calibri" panose="020F0502020204030204" pitchFamily="34" charset="0"/>
            <a:cs typeface="Calibri" panose="020F0502020204030204" pitchFamily="34" charset="0"/>
          </a:endParaRPr>
        </a:p>
      </dgm:t>
    </dgm:pt>
    <dgm:pt modelId="{B7F5B0FF-3579-4B6A-9876-252A9FE6D415}" type="parTrans" cxnId="{EC281FDA-2051-43F9-907C-68DC8E4C542F}">
      <dgm:prSet/>
      <dgm:spPr/>
      <dgm:t>
        <a:bodyPr/>
        <a:lstStyle/>
        <a:p>
          <a:endParaRPr lang="en-US">
            <a:latin typeface="+mj-lt"/>
          </a:endParaRPr>
        </a:p>
      </dgm:t>
    </dgm:pt>
    <dgm:pt modelId="{5705CEA4-0EB1-4BDE-939F-4943AF4DC242}" type="sibTrans" cxnId="{EC281FDA-2051-43F9-907C-68DC8E4C542F}">
      <dgm:prSet/>
      <dgm:spPr/>
      <dgm:t>
        <a:bodyPr/>
        <a:lstStyle/>
        <a:p>
          <a:endParaRPr lang="en-US">
            <a:latin typeface="+mj-lt"/>
          </a:endParaRPr>
        </a:p>
      </dgm:t>
    </dgm:pt>
    <dgm:pt modelId="{DD34F37E-17BC-4628-8C8C-81CC4AD19072}">
      <dgm:prSet phldrT="[Text]" custT="1"/>
      <dgm:spPr/>
      <dgm:t>
        <a:bodyPr/>
        <a:lstStyle/>
        <a:p>
          <a:r>
            <a:rPr lang="en-US" sz="2000" dirty="0" smtClean="0">
              <a:latin typeface="Calibri" panose="020F0502020204030204" pitchFamily="34" charset="0"/>
              <a:cs typeface="Calibri" panose="020F0502020204030204" pitchFamily="34" charset="0"/>
            </a:rPr>
            <a:t>Honesty</a:t>
          </a:r>
          <a:endParaRPr lang="en-US" sz="2000" dirty="0">
            <a:latin typeface="Calibri" panose="020F0502020204030204" pitchFamily="34" charset="0"/>
            <a:cs typeface="Calibri" panose="020F0502020204030204" pitchFamily="34" charset="0"/>
          </a:endParaRPr>
        </a:p>
      </dgm:t>
    </dgm:pt>
    <dgm:pt modelId="{936C6A6A-A548-4E9D-8DBB-CD9D98DD7923}" type="parTrans" cxnId="{7832E840-D3A3-437B-9F59-1D31A45B9FAF}">
      <dgm:prSet/>
      <dgm:spPr/>
      <dgm:t>
        <a:bodyPr/>
        <a:lstStyle/>
        <a:p>
          <a:endParaRPr lang="en-US">
            <a:latin typeface="+mj-lt"/>
          </a:endParaRPr>
        </a:p>
      </dgm:t>
    </dgm:pt>
    <dgm:pt modelId="{E531FB2C-301B-428D-9D3C-8D6629EB8136}" type="sibTrans" cxnId="{7832E840-D3A3-437B-9F59-1D31A45B9FAF}">
      <dgm:prSet/>
      <dgm:spPr/>
      <dgm:t>
        <a:bodyPr/>
        <a:lstStyle/>
        <a:p>
          <a:endParaRPr lang="en-US">
            <a:latin typeface="+mj-lt"/>
          </a:endParaRPr>
        </a:p>
      </dgm:t>
    </dgm:pt>
    <dgm:pt modelId="{BAB652F6-302D-4A6E-B806-F5D099D4AEBE}">
      <dgm:prSet phldrT="[Text]" custT="1"/>
      <dgm:spPr/>
      <dgm:t>
        <a:bodyPr/>
        <a:lstStyle/>
        <a:p>
          <a:r>
            <a:rPr lang="en-US" sz="2000" dirty="0" smtClean="0">
              <a:latin typeface="Calibri" panose="020F0502020204030204" pitchFamily="34" charset="0"/>
              <a:cs typeface="Calibri" panose="020F0502020204030204" pitchFamily="34" charset="0"/>
            </a:rPr>
            <a:t>Optimism</a:t>
          </a:r>
          <a:endParaRPr lang="en-US" sz="2000" dirty="0">
            <a:latin typeface="Calibri" panose="020F0502020204030204" pitchFamily="34" charset="0"/>
            <a:cs typeface="Calibri" panose="020F0502020204030204" pitchFamily="34" charset="0"/>
          </a:endParaRPr>
        </a:p>
      </dgm:t>
    </dgm:pt>
    <dgm:pt modelId="{969AD4CA-4515-4A62-969D-4E253BBC5027}" type="parTrans" cxnId="{ABB5024C-112F-4F30-8255-06B299F4B3CA}">
      <dgm:prSet/>
      <dgm:spPr/>
      <dgm:t>
        <a:bodyPr/>
        <a:lstStyle/>
        <a:p>
          <a:endParaRPr lang="en-US"/>
        </a:p>
      </dgm:t>
    </dgm:pt>
    <dgm:pt modelId="{FC381332-AB56-47D0-AC3F-00E2088F4AE4}" type="sibTrans" cxnId="{ABB5024C-112F-4F30-8255-06B299F4B3CA}">
      <dgm:prSet/>
      <dgm:spPr/>
      <dgm:t>
        <a:bodyPr/>
        <a:lstStyle/>
        <a:p>
          <a:endParaRPr lang="en-US"/>
        </a:p>
      </dgm:t>
    </dgm:pt>
    <dgm:pt modelId="{BAD990D3-9EE2-480B-8F9A-BDCC4E52432B}">
      <dgm:prSet phldrT="[Text]" custT="1"/>
      <dgm:spPr/>
      <dgm:t>
        <a:bodyPr/>
        <a:lstStyle/>
        <a:p>
          <a:r>
            <a:rPr lang="en-US" sz="2000" dirty="0" smtClean="0">
              <a:latin typeface="Calibri" panose="020F0502020204030204" pitchFamily="34" charset="0"/>
              <a:cs typeface="Calibri" panose="020F0502020204030204" pitchFamily="34" charset="0"/>
            </a:rPr>
            <a:t>Spirituality</a:t>
          </a:r>
          <a:endParaRPr lang="en-US" sz="2000" dirty="0">
            <a:latin typeface="Calibri" panose="020F0502020204030204" pitchFamily="34" charset="0"/>
            <a:cs typeface="Calibri" panose="020F0502020204030204" pitchFamily="34" charset="0"/>
          </a:endParaRPr>
        </a:p>
      </dgm:t>
    </dgm:pt>
    <dgm:pt modelId="{6DF00E4E-DFE5-4D32-99E8-A17B9D9036A4}" type="parTrans" cxnId="{BEA7A039-2420-40D1-8F22-09291185CB05}">
      <dgm:prSet/>
      <dgm:spPr/>
      <dgm:t>
        <a:bodyPr/>
        <a:lstStyle/>
        <a:p>
          <a:endParaRPr lang="en-US"/>
        </a:p>
      </dgm:t>
    </dgm:pt>
    <dgm:pt modelId="{AB203812-84C4-41B7-AF19-2D91FB43F3B7}" type="sibTrans" cxnId="{BEA7A039-2420-40D1-8F22-09291185CB05}">
      <dgm:prSet/>
      <dgm:spPr/>
      <dgm:t>
        <a:bodyPr/>
        <a:lstStyle/>
        <a:p>
          <a:endParaRPr lang="en-US"/>
        </a:p>
      </dgm:t>
    </dgm:pt>
    <dgm:pt modelId="{321F96F3-E2F3-4F63-8357-B352532F4571}">
      <dgm:prSet phldrT="[Text]" custT="1"/>
      <dgm:spPr>
        <a:solidFill>
          <a:schemeClr val="bg1"/>
        </a:solidFill>
      </dgm:spPr>
      <dgm:t>
        <a:bodyPr/>
        <a:lstStyle/>
        <a:p>
          <a:r>
            <a:rPr lang="en-US" sz="2000" dirty="0" smtClean="0">
              <a:latin typeface="+mj-lt"/>
            </a:rPr>
            <a:t>Compassion</a:t>
          </a:r>
          <a:endParaRPr lang="en-US" sz="2000" dirty="0">
            <a:latin typeface="+mj-lt"/>
          </a:endParaRPr>
        </a:p>
      </dgm:t>
    </dgm:pt>
    <dgm:pt modelId="{B3AD2392-3B6D-44CD-A066-33511999819F}" type="parTrans" cxnId="{DC6623A8-5FCB-4A1D-ABB9-13D963942F17}">
      <dgm:prSet/>
      <dgm:spPr/>
      <dgm:t>
        <a:bodyPr/>
        <a:lstStyle/>
        <a:p>
          <a:endParaRPr lang="en-US"/>
        </a:p>
      </dgm:t>
    </dgm:pt>
    <dgm:pt modelId="{617F8776-143D-4A17-A3DF-7D98277F26AD}" type="sibTrans" cxnId="{DC6623A8-5FCB-4A1D-ABB9-13D963942F17}">
      <dgm:prSet/>
      <dgm:spPr/>
      <dgm:t>
        <a:bodyPr/>
        <a:lstStyle/>
        <a:p>
          <a:endParaRPr lang="en-US"/>
        </a:p>
      </dgm:t>
    </dgm:pt>
    <dgm:pt modelId="{006AFEAC-7045-4BC0-A8A3-385EA95B4D8A}">
      <dgm:prSet phldrT="[Text]" custT="1"/>
      <dgm:spPr>
        <a:solidFill>
          <a:schemeClr val="bg1"/>
        </a:solidFill>
      </dgm:spPr>
      <dgm:t>
        <a:bodyPr/>
        <a:lstStyle/>
        <a:p>
          <a:r>
            <a:rPr lang="en-US" sz="2000" dirty="0" smtClean="0">
              <a:latin typeface="+mj-lt"/>
            </a:rPr>
            <a:t>Social support</a:t>
          </a:r>
          <a:endParaRPr lang="en-US" sz="2000" dirty="0">
            <a:latin typeface="+mj-lt"/>
          </a:endParaRPr>
        </a:p>
      </dgm:t>
    </dgm:pt>
    <dgm:pt modelId="{79967C54-0B7E-4B22-A0D0-8778EB08E458}" type="parTrans" cxnId="{97AC6EB6-47B5-41A7-8B89-4FB443A52029}">
      <dgm:prSet/>
      <dgm:spPr/>
      <dgm:t>
        <a:bodyPr/>
        <a:lstStyle/>
        <a:p>
          <a:endParaRPr lang="en-US"/>
        </a:p>
      </dgm:t>
    </dgm:pt>
    <dgm:pt modelId="{4A95FFA0-9125-47C7-9266-A2A19AE1B998}" type="sibTrans" cxnId="{97AC6EB6-47B5-41A7-8B89-4FB443A52029}">
      <dgm:prSet/>
      <dgm:spPr/>
      <dgm:t>
        <a:bodyPr/>
        <a:lstStyle/>
        <a:p>
          <a:endParaRPr lang="en-US"/>
        </a:p>
      </dgm:t>
    </dgm:pt>
    <dgm:pt modelId="{6289C502-7E4E-4D14-820C-337D536BCCB3}">
      <dgm:prSet phldrT="[Text]" custT="1"/>
      <dgm:spPr>
        <a:solidFill>
          <a:schemeClr val="bg1"/>
        </a:solidFill>
      </dgm:spPr>
      <dgm:t>
        <a:bodyPr/>
        <a:lstStyle/>
        <a:p>
          <a:r>
            <a:rPr lang="en-US" sz="2000" dirty="0" smtClean="0">
              <a:latin typeface="+mj-lt"/>
            </a:rPr>
            <a:t>Community</a:t>
          </a:r>
          <a:endParaRPr lang="en-US" sz="2000" dirty="0">
            <a:latin typeface="+mj-lt"/>
          </a:endParaRPr>
        </a:p>
      </dgm:t>
    </dgm:pt>
    <dgm:pt modelId="{CA8CF4B7-81FF-436B-9963-7FE76E73DFA6}" type="parTrans" cxnId="{1EC3AD6E-17E0-47BA-B4D6-54BA11321078}">
      <dgm:prSet/>
      <dgm:spPr/>
      <dgm:t>
        <a:bodyPr/>
        <a:lstStyle/>
        <a:p>
          <a:endParaRPr lang="en-US"/>
        </a:p>
      </dgm:t>
    </dgm:pt>
    <dgm:pt modelId="{7FCFBEE4-7D10-4504-BCEE-418FB3E32DA7}" type="sibTrans" cxnId="{1EC3AD6E-17E0-47BA-B4D6-54BA11321078}">
      <dgm:prSet/>
      <dgm:spPr/>
      <dgm:t>
        <a:bodyPr/>
        <a:lstStyle/>
        <a:p>
          <a:endParaRPr lang="en-US"/>
        </a:p>
      </dgm:t>
    </dgm:pt>
    <dgm:pt modelId="{243A5F67-7687-4661-95F4-71797502C3C5}">
      <dgm:prSet phldrT="[Text]" custT="1"/>
      <dgm:spPr/>
      <dgm:t>
        <a:bodyPr/>
        <a:lstStyle/>
        <a:p>
          <a:r>
            <a:rPr lang="en-US" sz="2000" dirty="0" smtClean="0">
              <a:latin typeface="Calibri" panose="020F0502020204030204" pitchFamily="34" charset="0"/>
              <a:cs typeface="Calibri" panose="020F0502020204030204" pitchFamily="34" charset="0"/>
            </a:rPr>
            <a:t>Humility</a:t>
          </a:r>
          <a:endParaRPr lang="en-US" sz="2000" dirty="0">
            <a:latin typeface="Calibri" panose="020F0502020204030204" pitchFamily="34" charset="0"/>
            <a:cs typeface="Calibri" panose="020F0502020204030204" pitchFamily="34" charset="0"/>
          </a:endParaRPr>
        </a:p>
      </dgm:t>
    </dgm:pt>
    <dgm:pt modelId="{D86D4080-CBD5-47C8-85EC-CC529E744AE6}" type="parTrans" cxnId="{AB07497F-6E8B-4D3B-A5F0-4A93C64DC0AF}">
      <dgm:prSet/>
      <dgm:spPr/>
      <dgm:t>
        <a:bodyPr/>
        <a:lstStyle/>
        <a:p>
          <a:endParaRPr lang="en-US"/>
        </a:p>
      </dgm:t>
    </dgm:pt>
    <dgm:pt modelId="{B81B8055-C559-4D07-B285-E168074FDF92}" type="sibTrans" cxnId="{AB07497F-6E8B-4D3B-A5F0-4A93C64DC0AF}">
      <dgm:prSet/>
      <dgm:spPr/>
      <dgm:t>
        <a:bodyPr/>
        <a:lstStyle/>
        <a:p>
          <a:endParaRPr lang="en-US"/>
        </a:p>
      </dgm:t>
    </dgm:pt>
    <dgm:pt modelId="{9ADE2643-7E91-472E-8391-117726B9B85C}" type="pres">
      <dgm:prSet presAssocID="{0B9DC54D-9E34-48EB-BD10-1E7D9FD15A0B}" presName="linearFlow" presStyleCnt="0">
        <dgm:presLayoutVars>
          <dgm:dir/>
          <dgm:animLvl val="lvl"/>
          <dgm:resizeHandles/>
        </dgm:presLayoutVars>
      </dgm:prSet>
      <dgm:spPr/>
      <dgm:t>
        <a:bodyPr/>
        <a:lstStyle/>
        <a:p>
          <a:endParaRPr lang="en-US"/>
        </a:p>
      </dgm:t>
    </dgm:pt>
    <dgm:pt modelId="{B1BB1471-1A29-48BD-B12F-8289DD2CEF74}" type="pres">
      <dgm:prSet presAssocID="{B49DE07B-98C2-4BD2-96A1-B636FF59C636}" presName="compositeNode" presStyleCnt="0">
        <dgm:presLayoutVars>
          <dgm:bulletEnabled val="1"/>
        </dgm:presLayoutVars>
      </dgm:prSet>
      <dgm:spPr/>
    </dgm:pt>
    <dgm:pt modelId="{901572FA-A484-4748-ADC8-BED0A41DD1AC}" type="pres">
      <dgm:prSet presAssocID="{B49DE07B-98C2-4BD2-96A1-B636FF59C636}" presName="image" presStyleLbl="fgImgPlace1" presStyleIdx="0" presStyleCnt="3"/>
      <dgm:spPr>
        <a:blipFill rotWithShape="1">
          <a:blip xmlns:r="http://schemas.openxmlformats.org/officeDocument/2006/relationships" r:embed="rId1"/>
          <a:stretch>
            <a:fillRect/>
          </a:stretch>
        </a:blipFill>
      </dgm:spPr>
    </dgm:pt>
    <dgm:pt modelId="{1E8ED3F7-D890-4A56-B9AF-473839556A2F}" type="pres">
      <dgm:prSet presAssocID="{B49DE07B-98C2-4BD2-96A1-B636FF59C636}" presName="childNode" presStyleLbl="node1" presStyleIdx="0" presStyleCnt="3">
        <dgm:presLayoutVars>
          <dgm:bulletEnabled val="1"/>
        </dgm:presLayoutVars>
      </dgm:prSet>
      <dgm:spPr/>
      <dgm:t>
        <a:bodyPr/>
        <a:lstStyle/>
        <a:p>
          <a:endParaRPr lang="en-US"/>
        </a:p>
      </dgm:t>
    </dgm:pt>
    <dgm:pt modelId="{B4C4006A-3B55-4208-8425-E77C83D8B79D}" type="pres">
      <dgm:prSet presAssocID="{B49DE07B-98C2-4BD2-96A1-B636FF59C636}" presName="parentNode" presStyleLbl="revTx" presStyleIdx="0" presStyleCnt="3">
        <dgm:presLayoutVars>
          <dgm:chMax val="0"/>
          <dgm:bulletEnabled val="1"/>
        </dgm:presLayoutVars>
      </dgm:prSet>
      <dgm:spPr/>
      <dgm:t>
        <a:bodyPr/>
        <a:lstStyle/>
        <a:p>
          <a:endParaRPr lang="en-US"/>
        </a:p>
      </dgm:t>
    </dgm:pt>
    <dgm:pt modelId="{B015B943-CA8B-42B4-908A-679828810BD1}" type="pres">
      <dgm:prSet presAssocID="{AB6201B4-EDBD-454F-BB90-ABD11A9D6554}" presName="sibTrans" presStyleCnt="0"/>
      <dgm:spPr/>
    </dgm:pt>
    <dgm:pt modelId="{CB02316F-51A5-459F-A3D3-218168FB621E}" type="pres">
      <dgm:prSet presAssocID="{F096AB22-A19E-451F-B603-FBA4F01C0441}" presName="compositeNode" presStyleCnt="0">
        <dgm:presLayoutVars>
          <dgm:bulletEnabled val="1"/>
        </dgm:presLayoutVars>
      </dgm:prSet>
      <dgm:spPr/>
    </dgm:pt>
    <dgm:pt modelId="{1853AA27-6D31-4C0A-9C9D-ED1DA784AB90}" type="pres">
      <dgm:prSet presAssocID="{F096AB22-A19E-451F-B603-FBA4F01C0441}" presName="image" presStyleLbl="fgImgPlace1" presStyleIdx="1" presStyleCnt="3"/>
      <dgm:spPr>
        <a:blipFill rotWithShape="1">
          <a:blip xmlns:r="http://schemas.openxmlformats.org/officeDocument/2006/relationships" r:embed="rId2"/>
          <a:stretch>
            <a:fillRect/>
          </a:stretch>
        </a:blipFill>
      </dgm:spPr>
    </dgm:pt>
    <dgm:pt modelId="{732EE030-140B-4644-8279-0B6B51790120}" type="pres">
      <dgm:prSet presAssocID="{F096AB22-A19E-451F-B603-FBA4F01C0441}" presName="childNode" presStyleLbl="node1" presStyleIdx="1" presStyleCnt="3">
        <dgm:presLayoutVars>
          <dgm:bulletEnabled val="1"/>
        </dgm:presLayoutVars>
      </dgm:prSet>
      <dgm:spPr/>
      <dgm:t>
        <a:bodyPr/>
        <a:lstStyle/>
        <a:p>
          <a:endParaRPr lang="en-US"/>
        </a:p>
      </dgm:t>
    </dgm:pt>
    <dgm:pt modelId="{AA9D4E69-DE3E-45A2-9DD1-A9562EF09A10}" type="pres">
      <dgm:prSet presAssocID="{F096AB22-A19E-451F-B603-FBA4F01C0441}" presName="parentNode" presStyleLbl="revTx" presStyleIdx="1" presStyleCnt="3">
        <dgm:presLayoutVars>
          <dgm:chMax val="0"/>
          <dgm:bulletEnabled val="1"/>
        </dgm:presLayoutVars>
      </dgm:prSet>
      <dgm:spPr/>
      <dgm:t>
        <a:bodyPr/>
        <a:lstStyle/>
        <a:p>
          <a:endParaRPr lang="en-US"/>
        </a:p>
      </dgm:t>
    </dgm:pt>
    <dgm:pt modelId="{76350D7A-5F9E-46C7-832B-C12C9F387402}" type="pres">
      <dgm:prSet presAssocID="{B2595D54-3983-4C39-8B42-CC8CC4E48318}" presName="sibTrans" presStyleCnt="0"/>
      <dgm:spPr/>
    </dgm:pt>
    <dgm:pt modelId="{B22454CC-E7D4-4B41-AD0F-342972425EFD}" type="pres">
      <dgm:prSet presAssocID="{3953C10C-65C0-480A-82A0-63063647739B}" presName="compositeNode" presStyleCnt="0">
        <dgm:presLayoutVars>
          <dgm:bulletEnabled val="1"/>
        </dgm:presLayoutVars>
      </dgm:prSet>
      <dgm:spPr/>
    </dgm:pt>
    <dgm:pt modelId="{63D0AAF7-9602-4826-B980-DAB717402C0E}" type="pres">
      <dgm:prSet presAssocID="{3953C10C-65C0-480A-82A0-63063647739B}" presName="image" presStyleLbl="fgImgPlace1" presStyleIdx="2" presStyleCnt="3"/>
      <dgm:spPr>
        <a:solidFill>
          <a:schemeClr val="bg1"/>
        </a:solidFill>
      </dgm:spPr>
    </dgm:pt>
    <dgm:pt modelId="{41D0AE40-D1E8-49D7-85CF-A71F09ACC5B3}" type="pres">
      <dgm:prSet presAssocID="{3953C10C-65C0-480A-82A0-63063647739B}" presName="childNode" presStyleLbl="node1" presStyleIdx="2" presStyleCnt="3" custScaleX="113061" custLinFactNeighborX="7109" custLinFactNeighborY="1630">
        <dgm:presLayoutVars>
          <dgm:bulletEnabled val="1"/>
        </dgm:presLayoutVars>
      </dgm:prSet>
      <dgm:spPr/>
      <dgm:t>
        <a:bodyPr/>
        <a:lstStyle/>
        <a:p>
          <a:endParaRPr lang="en-US"/>
        </a:p>
      </dgm:t>
    </dgm:pt>
    <dgm:pt modelId="{78EB51FF-34BE-486A-855B-0FA52ACD01B1}" type="pres">
      <dgm:prSet presAssocID="{3953C10C-65C0-480A-82A0-63063647739B}" presName="parentNode" presStyleLbl="revTx" presStyleIdx="2" presStyleCnt="3" custLinFactNeighborX="-9950" custLinFactNeighborY="-268">
        <dgm:presLayoutVars>
          <dgm:chMax val="0"/>
          <dgm:bulletEnabled val="1"/>
        </dgm:presLayoutVars>
      </dgm:prSet>
      <dgm:spPr/>
      <dgm:t>
        <a:bodyPr/>
        <a:lstStyle/>
        <a:p>
          <a:endParaRPr lang="en-US"/>
        </a:p>
      </dgm:t>
    </dgm:pt>
  </dgm:ptLst>
  <dgm:cxnLst>
    <dgm:cxn modelId="{EB5F3857-AE2F-4BF6-A5A4-E68D7338ED43}" type="presOf" srcId="{243A5F67-7687-4661-95F4-71797502C3C5}" destId="{1E8ED3F7-D890-4A56-B9AF-473839556A2F}" srcOrd="0" destOrd="4" presId="urn:microsoft.com/office/officeart/2005/8/layout/hList2"/>
    <dgm:cxn modelId="{D23D74D0-1EB0-425D-86B9-03BBA21D01CC}" type="presOf" srcId="{6289C502-7E4E-4D14-820C-337D536BCCB3}" destId="{41D0AE40-D1E8-49D7-85CF-A71F09ACC5B3}" srcOrd="0" destOrd="3" presId="urn:microsoft.com/office/officeart/2005/8/layout/hList2"/>
    <dgm:cxn modelId="{F6629ADE-8315-486C-B2B3-500FFE58823C}" type="presOf" srcId="{006AFEAC-7045-4BC0-A8A3-385EA95B4D8A}" destId="{41D0AE40-D1E8-49D7-85CF-A71F09ACC5B3}" srcOrd="0" destOrd="2" presId="urn:microsoft.com/office/officeart/2005/8/layout/hList2"/>
    <dgm:cxn modelId="{CEA3A504-EF16-4E70-A6F0-5563609DDC8F}" type="presOf" srcId="{1D326377-62F5-45A0-A207-20E3DFBAF670}" destId="{732EE030-140B-4644-8279-0B6B51790120}" srcOrd="0" destOrd="3" presId="urn:microsoft.com/office/officeart/2005/8/layout/hList2"/>
    <dgm:cxn modelId="{AD0FC22C-22E6-442C-B06A-3FB8DAFABB0A}" type="presOf" srcId="{3D71802E-4908-4FA7-8D4B-9FC0EE22A504}" destId="{732EE030-140B-4644-8279-0B6B51790120}" srcOrd="0" destOrd="0" presId="urn:microsoft.com/office/officeart/2005/8/layout/hList2"/>
    <dgm:cxn modelId="{ADD62CB7-EA3D-455A-BB21-2C5D8E8C380E}" srcId="{0B9DC54D-9E34-48EB-BD10-1E7D9FD15A0B}" destId="{3953C10C-65C0-480A-82A0-63063647739B}" srcOrd="2" destOrd="0" parTransId="{5B271883-840C-4952-8D35-7915E6E94D5B}" sibTransId="{E74D4487-0997-4935-8942-9B64A1F17075}"/>
    <dgm:cxn modelId="{EC281FDA-2051-43F9-907C-68DC8E4C542F}" srcId="{B49DE07B-98C2-4BD2-96A1-B636FF59C636}" destId="{6B173373-DF89-4622-A1A9-BBE5EA162392}" srcOrd="2" destOrd="0" parTransId="{B7F5B0FF-3579-4B6A-9876-252A9FE6D415}" sibTransId="{5705CEA4-0EB1-4BDE-939F-4943AF4DC242}"/>
    <dgm:cxn modelId="{BEF0723A-02DB-4183-8EF1-CEF0D1BE4C0F}" type="presOf" srcId="{B49DE07B-98C2-4BD2-96A1-B636FF59C636}" destId="{B4C4006A-3B55-4208-8425-E77C83D8B79D}" srcOrd="0" destOrd="0" presId="urn:microsoft.com/office/officeart/2005/8/layout/hList2"/>
    <dgm:cxn modelId="{1F1C6D29-E9EF-4A13-B51A-755A911B29B5}" type="presOf" srcId="{A18C0A1D-C054-4A04-BA86-8A8A55DD0070}" destId="{1E8ED3F7-D890-4A56-B9AF-473839556A2F}" srcOrd="0" destOrd="1" presId="urn:microsoft.com/office/officeart/2005/8/layout/hList2"/>
    <dgm:cxn modelId="{ABB5024C-112F-4F30-8255-06B299F4B3CA}" srcId="{F096AB22-A19E-451F-B603-FBA4F01C0441}" destId="{BAB652F6-302D-4A6E-B806-F5D099D4AEBE}" srcOrd="1" destOrd="0" parTransId="{969AD4CA-4515-4A62-969D-4E253BBC5027}" sibTransId="{FC381332-AB56-47D0-AC3F-00E2088F4AE4}"/>
    <dgm:cxn modelId="{7C1D6032-65E5-4429-8851-92C02D31C16C}" type="presOf" srcId="{6B173373-DF89-4622-A1A9-BBE5EA162392}" destId="{1E8ED3F7-D890-4A56-B9AF-473839556A2F}" srcOrd="0" destOrd="2" presId="urn:microsoft.com/office/officeart/2005/8/layout/hList2"/>
    <dgm:cxn modelId="{D9E7C49E-735C-4996-9049-12DCDC1436B1}" type="presOf" srcId="{0B9DC54D-9E34-48EB-BD10-1E7D9FD15A0B}" destId="{9ADE2643-7E91-472E-8391-117726B9B85C}" srcOrd="0" destOrd="0" presId="urn:microsoft.com/office/officeart/2005/8/layout/hList2"/>
    <dgm:cxn modelId="{056443A7-1B21-4B0C-AB17-DE312E740097}" type="presOf" srcId="{7BAB75BE-4126-4C5E-BD52-FC994D37E15F}" destId="{1E8ED3F7-D890-4A56-B9AF-473839556A2F}" srcOrd="0" destOrd="0" presId="urn:microsoft.com/office/officeart/2005/8/layout/hList2"/>
    <dgm:cxn modelId="{D9A7F224-F41A-41F6-8B64-F790F49913AB}" srcId="{0B9DC54D-9E34-48EB-BD10-1E7D9FD15A0B}" destId="{F096AB22-A19E-451F-B603-FBA4F01C0441}" srcOrd="1" destOrd="0" parTransId="{7852441B-1023-4A5D-94A3-B23FDFEB7998}" sibTransId="{B2595D54-3983-4C39-8B42-CC8CC4E48318}"/>
    <dgm:cxn modelId="{C93C2409-7F49-4650-9BF8-BE305DA1653D}" srcId="{F096AB22-A19E-451F-B603-FBA4F01C0441}" destId="{3D71802E-4908-4FA7-8D4B-9FC0EE22A504}" srcOrd="0" destOrd="0" parTransId="{8981AF4C-DDB2-4C58-B7BE-BB2A4E55D1E1}" sibTransId="{174D2B2D-1077-4518-853B-2A87FA62EF3A}"/>
    <dgm:cxn modelId="{B105D9D4-DDC1-4221-A8FE-0A4787C49895}" type="presOf" srcId="{392C366F-9B56-4ED3-8FD1-F34EB3F77F03}" destId="{41D0AE40-D1E8-49D7-85CF-A71F09ACC5B3}" srcOrd="0" destOrd="0" presId="urn:microsoft.com/office/officeart/2005/8/layout/hList2"/>
    <dgm:cxn modelId="{DFD9B225-98B7-4478-99E7-47923EEB2F84}" type="presOf" srcId="{DD34F37E-17BC-4628-8C8C-81CC4AD19072}" destId="{1E8ED3F7-D890-4A56-B9AF-473839556A2F}" srcOrd="0" destOrd="3" presId="urn:microsoft.com/office/officeart/2005/8/layout/hList2"/>
    <dgm:cxn modelId="{02AD699A-0AC1-4518-9068-8675FB5C5726}" srcId="{0B9DC54D-9E34-48EB-BD10-1E7D9FD15A0B}" destId="{B49DE07B-98C2-4BD2-96A1-B636FF59C636}" srcOrd="0" destOrd="0" parTransId="{D1C501AA-4755-465F-9680-6EE6EEAA9A45}" sibTransId="{AB6201B4-EDBD-454F-BB90-ABD11A9D6554}"/>
    <dgm:cxn modelId="{01B7A3FB-9DC2-4C69-B744-58391B8C8F6D}" type="presOf" srcId="{F096AB22-A19E-451F-B603-FBA4F01C0441}" destId="{AA9D4E69-DE3E-45A2-9DD1-A9562EF09A10}" srcOrd="0" destOrd="0" presId="urn:microsoft.com/office/officeart/2005/8/layout/hList2"/>
    <dgm:cxn modelId="{354B8DB2-5BE2-4376-88A4-374FB465F0A5}" type="presOf" srcId="{BAB652F6-302D-4A6E-B806-F5D099D4AEBE}" destId="{732EE030-140B-4644-8279-0B6B51790120}" srcOrd="0" destOrd="1" presId="urn:microsoft.com/office/officeart/2005/8/layout/hList2"/>
    <dgm:cxn modelId="{04322631-9A06-411C-B422-F4F182968F89}" srcId="{B49DE07B-98C2-4BD2-96A1-B636FF59C636}" destId="{7BAB75BE-4126-4C5E-BD52-FC994D37E15F}" srcOrd="0" destOrd="0" parTransId="{BF6ADE90-55D7-4462-BAEC-83832016ED3A}" sibTransId="{D4C83503-FE33-4856-999A-301B81DC9E73}"/>
    <dgm:cxn modelId="{C9D713AB-7201-4555-A488-08C002527B44}" srcId="{F096AB22-A19E-451F-B603-FBA4F01C0441}" destId="{1D326377-62F5-45A0-A207-20E3DFBAF670}" srcOrd="3" destOrd="0" parTransId="{77755FA0-9897-41C5-AAD3-70FF81389448}" sibTransId="{BABBA990-D87F-4A00-9E20-AD6A37423137}"/>
    <dgm:cxn modelId="{DC6623A8-5FCB-4A1D-ABB9-13D963942F17}" srcId="{3953C10C-65C0-480A-82A0-63063647739B}" destId="{321F96F3-E2F3-4F63-8357-B352532F4571}" srcOrd="1" destOrd="0" parTransId="{B3AD2392-3B6D-44CD-A066-33511999819F}" sibTransId="{617F8776-143D-4A17-A3DF-7D98277F26AD}"/>
    <dgm:cxn modelId="{BEA7A039-2420-40D1-8F22-09291185CB05}" srcId="{F096AB22-A19E-451F-B603-FBA4F01C0441}" destId="{BAD990D3-9EE2-480B-8F9A-BDCC4E52432B}" srcOrd="2" destOrd="0" parTransId="{6DF00E4E-DFE5-4D32-99E8-A17B9D9036A4}" sibTransId="{AB203812-84C4-41B7-AF19-2D91FB43F3B7}"/>
    <dgm:cxn modelId="{56BCA9FC-FE47-4D36-909F-8144CA31B178}" type="presOf" srcId="{321F96F3-E2F3-4F63-8357-B352532F4571}" destId="{41D0AE40-D1E8-49D7-85CF-A71F09ACC5B3}" srcOrd="0" destOrd="1" presId="urn:microsoft.com/office/officeart/2005/8/layout/hList2"/>
    <dgm:cxn modelId="{1EC3AD6E-17E0-47BA-B4D6-54BA11321078}" srcId="{3953C10C-65C0-480A-82A0-63063647739B}" destId="{6289C502-7E4E-4D14-820C-337D536BCCB3}" srcOrd="3" destOrd="0" parTransId="{CA8CF4B7-81FF-436B-9963-7FE76E73DFA6}" sibTransId="{7FCFBEE4-7D10-4504-BCEE-418FB3E32DA7}"/>
    <dgm:cxn modelId="{95EF9C78-FB49-4144-B1DD-BBA2DF3297C7}" type="presOf" srcId="{3953C10C-65C0-480A-82A0-63063647739B}" destId="{78EB51FF-34BE-486A-855B-0FA52ACD01B1}" srcOrd="0" destOrd="0" presId="urn:microsoft.com/office/officeart/2005/8/layout/hList2"/>
    <dgm:cxn modelId="{7832E840-D3A3-437B-9F59-1D31A45B9FAF}" srcId="{B49DE07B-98C2-4BD2-96A1-B636FF59C636}" destId="{DD34F37E-17BC-4628-8C8C-81CC4AD19072}" srcOrd="3" destOrd="0" parTransId="{936C6A6A-A548-4E9D-8DBB-CD9D98DD7923}" sibTransId="{E531FB2C-301B-428D-9D3C-8D6629EB8136}"/>
    <dgm:cxn modelId="{AB07497F-6E8B-4D3B-A5F0-4A93C64DC0AF}" srcId="{B49DE07B-98C2-4BD2-96A1-B636FF59C636}" destId="{243A5F67-7687-4661-95F4-71797502C3C5}" srcOrd="4" destOrd="0" parTransId="{D86D4080-CBD5-47C8-85EC-CC529E744AE6}" sibTransId="{B81B8055-C559-4D07-B285-E168074FDF92}"/>
    <dgm:cxn modelId="{6C320FE7-A8E7-4222-A4F4-F0ED7C6E0FF9}" srcId="{3953C10C-65C0-480A-82A0-63063647739B}" destId="{392C366F-9B56-4ED3-8FD1-F34EB3F77F03}" srcOrd="0" destOrd="0" parTransId="{8618B22E-816E-4D08-8C2A-253D8661ED0F}" sibTransId="{B5AAF130-4C6F-4C2A-9F37-35DFC8DFDCE8}"/>
    <dgm:cxn modelId="{E3A764E8-4235-45C5-8D1A-ACC07FDA36F3}" srcId="{B49DE07B-98C2-4BD2-96A1-B636FF59C636}" destId="{A18C0A1D-C054-4A04-BA86-8A8A55DD0070}" srcOrd="1" destOrd="0" parTransId="{7BA56638-5A2D-44ED-9111-776D3200031E}" sibTransId="{5371C439-9AC6-4A77-8F15-C05FBA3A47C7}"/>
    <dgm:cxn modelId="{9F5280D0-155A-4299-9F1B-A0B081D22D0F}" type="presOf" srcId="{BAD990D3-9EE2-480B-8F9A-BDCC4E52432B}" destId="{732EE030-140B-4644-8279-0B6B51790120}" srcOrd="0" destOrd="2" presId="urn:microsoft.com/office/officeart/2005/8/layout/hList2"/>
    <dgm:cxn modelId="{97AC6EB6-47B5-41A7-8B89-4FB443A52029}" srcId="{3953C10C-65C0-480A-82A0-63063647739B}" destId="{006AFEAC-7045-4BC0-A8A3-385EA95B4D8A}" srcOrd="2" destOrd="0" parTransId="{79967C54-0B7E-4B22-A0D0-8778EB08E458}" sibTransId="{4A95FFA0-9125-47C7-9266-A2A19AE1B998}"/>
    <dgm:cxn modelId="{42CF380E-9290-4B24-BCD5-583CB930572A}" type="presParOf" srcId="{9ADE2643-7E91-472E-8391-117726B9B85C}" destId="{B1BB1471-1A29-48BD-B12F-8289DD2CEF74}" srcOrd="0" destOrd="0" presId="urn:microsoft.com/office/officeart/2005/8/layout/hList2"/>
    <dgm:cxn modelId="{3B78853C-D147-4177-B710-DBDA8B7E5FED}" type="presParOf" srcId="{B1BB1471-1A29-48BD-B12F-8289DD2CEF74}" destId="{901572FA-A484-4748-ADC8-BED0A41DD1AC}" srcOrd="0" destOrd="0" presId="urn:microsoft.com/office/officeart/2005/8/layout/hList2"/>
    <dgm:cxn modelId="{8E6BD73E-BFBF-4478-A39E-0BE514C40FB9}" type="presParOf" srcId="{B1BB1471-1A29-48BD-B12F-8289DD2CEF74}" destId="{1E8ED3F7-D890-4A56-B9AF-473839556A2F}" srcOrd="1" destOrd="0" presId="urn:microsoft.com/office/officeart/2005/8/layout/hList2"/>
    <dgm:cxn modelId="{E214DF8D-CAC8-400D-872D-A85CBD4E0FBD}" type="presParOf" srcId="{B1BB1471-1A29-48BD-B12F-8289DD2CEF74}" destId="{B4C4006A-3B55-4208-8425-E77C83D8B79D}" srcOrd="2" destOrd="0" presId="urn:microsoft.com/office/officeart/2005/8/layout/hList2"/>
    <dgm:cxn modelId="{175BB1BD-3D3F-4926-AB9B-AAECDF55149F}" type="presParOf" srcId="{9ADE2643-7E91-472E-8391-117726B9B85C}" destId="{B015B943-CA8B-42B4-908A-679828810BD1}" srcOrd="1" destOrd="0" presId="urn:microsoft.com/office/officeart/2005/8/layout/hList2"/>
    <dgm:cxn modelId="{F3CD9FF3-7918-4593-B5D6-787271609B9A}" type="presParOf" srcId="{9ADE2643-7E91-472E-8391-117726B9B85C}" destId="{CB02316F-51A5-459F-A3D3-218168FB621E}" srcOrd="2" destOrd="0" presId="urn:microsoft.com/office/officeart/2005/8/layout/hList2"/>
    <dgm:cxn modelId="{94F5AF11-C5D9-4843-947C-E60D2C857F0B}" type="presParOf" srcId="{CB02316F-51A5-459F-A3D3-218168FB621E}" destId="{1853AA27-6D31-4C0A-9C9D-ED1DA784AB90}" srcOrd="0" destOrd="0" presId="urn:microsoft.com/office/officeart/2005/8/layout/hList2"/>
    <dgm:cxn modelId="{65B51041-E8D4-4CCA-B96C-20DB3199744C}" type="presParOf" srcId="{CB02316F-51A5-459F-A3D3-218168FB621E}" destId="{732EE030-140B-4644-8279-0B6B51790120}" srcOrd="1" destOrd="0" presId="urn:microsoft.com/office/officeart/2005/8/layout/hList2"/>
    <dgm:cxn modelId="{4B7EB054-3CE8-458C-92E3-517D4172EADD}" type="presParOf" srcId="{CB02316F-51A5-459F-A3D3-218168FB621E}" destId="{AA9D4E69-DE3E-45A2-9DD1-A9562EF09A10}" srcOrd="2" destOrd="0" presId="urn:microsoft.com/office/officeart/2005/8/layout/hList2"/>
    <dgm:cxn modelId="{E3ACD0E8-F6AF-46FC-A16A-D9E600AE6DEC}" type="presParOf" srcId="{9ADE2643-7E91-472E-8391-117726B9B85C}" destId="{76350D7A-5F9E-46C7-832B-C12C9F387402}" srcOrd="3" destOrd="0" presId="urn:microsoft.com/office/officeart/2005/8/layout/hList2"/>
    <dgm:cxn modelId="{9143D66E-236D-4914-B634-3356ABF426ED}" type="presParOf" srcId="{9ADE2643-7E91-472E-8391-117726B9B85C}" destId="{B22454CC-E7D4-4B41-AD0F-342972425EFD}" srcOrd="4" destOrd="0" presId="urn:microsoft.com/office/officeart/2005/8/layout/hList2"/>
    <dgm:cxn modelId="{0A729B43-2214-4C2B-BEB5-607E29AA99B1}" type="presParOf" srcId="{B22454CC-E7D4-4B41-AD0F-342972425EFD}" destId="{63D0AAF7-9602-4826-B980-DAB717402C0E}" srcOrd="0" destOrd="0" presId="urn:microsoft.com/office/officeart/2005/8/layout/hList2"/>
    <dgm:cxn modelId="{0F20F205-C631-43B0-8375-F09E1EF2C3FA}" type="presParOf" srcId="{B22454CC-E7D4-4B41-AD0F-342972425EFD}" destId="{41D0AE40-D1E8-49D7-85CF-A71F09ACC5B3}" srcOrd="1" destOrd="0" presId="urn:microsoft.com/office/officeart/2005/8/layout/hList2"/>
    <dgm:cxn modelId="{6046DF2F-4335-4673-B56C-D8C0F6301D39}" type="presParOf" srcId="{B22454CC-E7D4-4B41-AD0F-342972425EFD}" destId="{78EB51FF-34BE-486A-855B-0FA52ACD01B1}"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B9DC54D-9E34-48EB-BD10-1E7D9FD15A0B}" type="doc">
      <dgm:prSet loTypeId="urn:microsoft.com/office/officeart/2005/8/layout/hList2" loCatId="list" qsTypeId="urn:microsoft.com/office/officeart/2005/8/quickstyle/simple1" qsCatId="simple" csTypeId="urn:microsoft.com/office/officeart/2005/8/colors/colorful1" csCatId="colorful" phldr="1"/>
      <dgm:spPr/>
      <dgm:t>
        <a:bodyPr/>
        <a:lstStyle/>
        <a:p>
          <a:endParaRPr lang="en-US"/>
        </a:p>
      </dgm:t>
    </dgm:pt>
    <dgm:pt modelId="{B49DE07B-98C2-4BD2-96A1-B636FF59C636}">
      <dgm:prSet phldrT="[Text]"/>
      <dgm:spPr/>
      <dgm:t>
        <a:bodyPr/>
        <a:lstStyle/>
        <a:p>
          <a:r>
            <a:rPr lang="en-US" b="1" dirty="0" smtClean="0">
              <a:latin typeface="+mj-lt"/>
            </a:rPr>
            <a:t>Emotional</a:t>
          </a:r>
          <a:endParaRPr lang="en-US" b="1" dirty="0">
            <a:latin typeface="+mj-lt"/>
          </a:endParaRPr>
        </a:p>
      </dgm:t>
    </dgm:pt>
    <dgm:pt modelId="{D1C501AA-4755-465F-9680-6EE6EEAA9A45}" type="parTrans" cxnId="{02AD699A-0AC1-4518-9068-8675FB5C5726}">
      <dgm:prSet/>
      <dgm:spPr/>
      <dgm:t>
        <a:bodyPr/>
        <a:lstStyle/>
        <a:p>
          <a:endParaRPr lang="en-US">
            <a:latin typeface="+mj-lt"/>
          </a:endParaRPr>
        </a:p>
      </dgm:t>
    </dgm:pt>
    <dgm:pt modelId="{AB6201B4-EDBD-454F-BB90-ABD11A9D6554}" type="sibTrans" cxnId="{02AD699A-0AC1-4518-9068-8675FB5C5726}">
      <dgm:prSet/>
      <dgm:spPr/>
      <dgm:t>
        <a:bodyPr/>
        <a:lstStyle/>
        <a:p>
          <a:endParaRPr lang="en-US">
            <a:latin typeface="+mj-lt"/>
          </a:endParaRPr>
        </a:p>
      </dgm:t>
    </dgm:pt>
    <dgm:pt modelId="{7BAB75BE-4126-4C5E-BD52-FC994D37E15F}">
      <dgm:prSet phldrT="[Text]" custT="1"/>
      <dgm:spPr/>
      <dgm:t>
        <a:bodyPr/>
        <a:lstStyle/>
        <a:p>
          <a:r>
            <a:rPr lang="en-US" sz="2000" dirty="0" smtClean="0">
              <a:latin typeface="Calibri" panose="020F0502020204030204" pitchFamily="34" charset="0"/>
              <a:cs typeface="Calibri" panose="020F0502020204030204" pitchFamily="34" charset="0"/>
            </a:rPr>
            <a:t>Emotional awareness</a:t>
          </a:r>
          <a:endParaRPr lang="en-US" sz="2000" dirty="0">
            <a:latin typeface="Calibri" panose="020F0502020204030204" pitchFamily="34" charset="0"/>
            <a:cs typeface="Calibri" panose="020F0502020204030204" pitchFamily="34" charset="0"/>
          </a:endParaRPr>
        </a:p>
      </dgm:t>
    </dgm:pt>
    <dgm:pt modelId="{BF6ADE90-55D7-4462-BAEC-83832016ED3A}" type="parTrans" cxnId="{04322631-9A06-411C-B422-F4F182968F89}">
      <dgm:prSet/>
      <dgm:spPr/>
      <dgm:t>
        <a:bodyPr/>
        <a:lstStyle/>
        <a:p>
          <a:endParaRPr lang="en-US">
            <a:latin typeface="+mj-lt"/>
          </a:endParaRPr>
        </a:p>
      </dgm:t>
    </dgm:pt>
    <dgm:pt modelId="{D4C83503-FE33-4856-999A-301B81DC9E73}" type="sibTrans" cxnId="{04322631-9A06-411C-B422-F4F182968F89}">
      <dgm:prSet/>
      <dgm:spPr/>
      <dgm:t>
        <a:bodyPr/>
        <a:lstStyle/>
        <a:p>
          <a:endParaRPr lang="en-US">
            <a:latin typeface="+mj-lt"/>
          </a:endParaRPr>
        </a:p>
      </dgm:t>
    </dgm:pt>
    <dgm:pt modelId="{F096AB22-A19E-451F-B603-FBA4F01C0441}">
      <dgm:prSet phldrT="[Text]"/>
      <dgm:spPr/>
      <dgm:t>
        <a:bodyPr/>
        <a:lstStyle/>
        <a:p>
          <a:r>
            <a:rPr lang="en-US" b="1" dirty="0" smtClean="0">
              <a:latin typeface="+mj-lt"/>
            </a:rPr>
            <a:t>Meaning-making</a:t>
          </a:r>
          <a:endParaRPr lang="en-US" b="1" dirty="0">
            <a:latin typeface="+mj-lt"/>
          </a:endParaRPr>
        </a:p>
      </dgm:t>
    </dgm:pt>
    <dgm:pt modelId="{7852441B-1023-4A5D-94A3-B23FDFEB7998}" type="parTrans" cxnId="{D9A7F224-F41A-41F6-8B64-F790F49913AB}">
      <dgm:prSet/>
      <dgm:spPr/>
      <dgm:t>
        <a:bodyPr/>
        <a:lstStyle/>
        <a:p>
          <a:endParaRPr lang="en-US">
            <a:latin typeface="+mj-lt"/>
          </a:endParaRPr>
        </a:p>
      </dgm:t>
    </dgm:pt>
    <dgm:pt modelId="{B2595D54-3983-4C39-8B42-CC8CC4E48318}" type="sibTrans" cxnId="{D9A7F224-F41A-41F6-8B64-F790F49913AB}">
      <dgm:prSet/>
      <dgm:spPr/>
      <dgm:t>
        <a:bodyPr/>
        <a:lstStyle/>
        <a:p>
          <a:endParaRPr lang="en-US">
            <a:latin typeface="+mj-lt"/>
          </a:endParaRPr>
        </a:p>
      </dgm:t>
    </dgm:pt>
    <dgm:pt modelId="{3D71802E-4908-4FA7-8D4B-9FC0EE22A504}">
      <dgm:prSet phldrT="[Text]" custT="1"/>
      <dgm:spPr/>
      <dgm:t>
        <a:bodyPr/>
        <a:lstStyle/>
        <a:p>
          <a:r>
            <a:rPr lang="en-US" sz="2000" dirty="0" smtClean="0">
              <a:latin typeface="Calibri" panose="020F0502020204030204" pitchFamily="34" charset="0"/>
              <a:cs typeface="Calibri" panose="020F0502020204030204" pitchFamily="34" charset="0"/>
            </a:rPr>
            <a:t>Sense of purpose</a:t>
          </a:r>
          <a:endParaRPr lang="en-US" sz="2000" dirty="0">
            <a:latin typeface="Calibri" panose="020F0502020204030204" pitchFamily="34" charset="0"/>
            <a:cs typeface="Calibri" panose="020F0502020204030204" pitchFamily="34" charset="0"/>
          </a:endParaRPr>
        </a:p>
      </dgm:t>
    </dgm:pt>
    <dgm:pt modelId="{8981AF4C-DDB2-4C58-B7BE-BB2A4E55D1E1}" type="parTrans" cxnId="{C93C2409-7F49-4650-9BF8-BE305DA1653D}">
      <dgm:prSet/>
      <dgm:spPr/>
      <dgm:t>
        <a:bodyPr/>
        <a:lstStyle/>
        <a:p>
          <a:endParaRPr lang="en-US">
            <a:latin typeface="+mj-lt"/>
          </a:endParaRPr>
        </a:p>
      </dgm:t>
    </dgm:pt>
    <dgm:pt modelId="{174D2B2D-1077-4518-853B-2A87FA62EF3A}" type="sibTrans" cxnId="{C93C2409-7F49-4650-9BF8-BE305DA1653D}">
      <dgm:prSet/>
      <dgm:spPr/>
      <dgm:t>
        <a:bodyPr/>
        <a:lstStyle/>
        <a:p>
          <a:endParaRPr lang="en-US">
            <a:latin typeface="+mj-lt"/>
          </a:endParaRPr>
        </a:p>
      </dgm:t>
    </dgm:pt>
    <dgm:pt modelId="{1D326377-62F5-45A0-A207-20E3DFBAF670}">
      <dgm:prSet phldrT="[Text]" custT="1"/>
      <dgm:spPr/>
      <dgm:t>
        <a:bodyPr/>
        <a:lstStyle/>
        <a:p>
          <a:r>
            <a:rPr lang="en-US" sz="2000" dirty="0" smtClean="0">
              <a:latin typeface="Calibri" panose="020F0502020204030204" pitchFamily="34" charset="0"/>
              <a:cs typeface="Calibri" panose="020F0502020204030204" pitchFamily="34" charset="0"/>
            </a:rPr>
            <a:t>Cultural and family values</a:t>
          </a:r>
          <a:endParaRPr lang="en-US" sz="2000" dirty="0">
            <a:latin typeface="Calibri" panose="020F0502020204030204" pitchFamily="34" charset="0"/>
            <a:cs typeface="Calibri" panose="020F0502020204030204" pitchFamily="34" charset="0"/>
          </a:endParaRPr>
        </a:p>
      </dgm:t>
    </dgm:pt>
    <dgm:pt modelId="{77755FA0-9897-41C5-AAD3-70FF81389448}" type="parTrans" cxnId="{C9D713AB-7201-4555-A488-08C002527B44}">
      <dgm:prSet/>
      <dgm:spPr/>
      <dgm:t>
        <a:bodyPr/>
        <a:lstStyle/>
        <a:p>
          <a:endParaRPr lang="en-US">
            <a:latin typeface="+mj-lt"/>
          </a:endParaRPr>
        </a:p>
      </dgm:t>
    </dgm:pt>
    <dgm:pt modelId="{BABBA990-D87F-4A00-9E20-AD6A37423137}" type="sibTrans" cxnId="{C9D713AB-7201-4555-A488-08C002527B44}">
      <dgm:prSet/>
      <dgm:spPr/>
      <dgm:t>
        <a:bodyPr/>
        <a:lstStyle/>
        <a:p>
          <a:endParaRPr lang="en-US">
            <a:latin typeface="+mj-lt"/>
          </a:endParaRPr>
        </a:p>
      </dgm:t>
    </dgm:pt>
    <dgm:pt modelId="{3953C10C-65C0-480A-82A0-63063647739B}">
      <dgm:prSet phldrT="[Text]"/>
      <dgm:spPr/>
      <dgm:t>
        <a:bodyPr/>
        <a:lstStyle/>
        <a:p>
          <a:r>
            <a:rPr lang="en-US" b="1" dirty="0" smtClean="0">
              <a:latin typeface="+mj-lt"/>
            </a:rPr>
            <a:t>Interpersonal</a:t>
          </a:r>
          <a:endParaRPr lang="en-US" b="1" dirty="0">
            <a:latin typeface="+mj-lt"/>
          </a:endParaRPr>
        </a:p>
      </dgm:t>
    </dgm:pt>
    <dgm:pt modelId="{5B271883-840C-4952-8D35-7915E6E94D5B}" type="parTrans" cxnId="{ADD62CB7-EA3D-455A-BB21-2C5D8E8C380E}">
      <dgm:prSet/>
      <dgm:spPr/>
      <dgm:t>
        <a:bodyPr/>
        <a:lstStyle/>
        <a:p>
          <a:endParaRPr lang="en-US">
            <a:latin typeface="+mj-lt"/>
          </a:endParaRPr>
        </a:p>
      </dgm:t>
    </dgm:pt>
    <dgm:pt modelId="{E74D4487-0997-4935-8942-9B64A1F17075}" type="sibTrans" cxnId="{ADD62CB7-EA3D-455A-BB21-2C5D8E8C380E}">
      <dgm:prSet/>
      <dgm:spPr/>
      <dgm:t>
        <a:bodyPr/>
        <a:lstStyle/>
        <a:p>
          <a:endParaRPr lang="en-US">
            <a:latin typeface="+mj-lt"/>
          </a:endParaRPr>
        </a:p>
      </dgm:t>
    </dgm:pt>
    <dgm:pt modelId="{392C366F-9B56-4ED3-8FD1-F34EB3F77F03}">
      <dgm:prSet phldrT="[Text]" custT="1"/>
      <dgm:spPr/>
      <dgm:t>
        <a:bodyPr/>
        <a:lstStyle/>
        <a:p>
          <a:r>
            <a:rPr lang="en-US" sz="2000" dirty="0" smtClean="0">
              <a:latin typeface="Calibri" panose="020F0502020204030204" pitchFamily="34" charset="0"/>
              <a:cs typeface="Calibri" panose="020F0502020204030204" pitchFamily="34" charset="0"/>
            </a:rPr>
            <a:t>Generativity</a:t>
          </a:r>
          <a:endParaRPr lang="en-US" sz="2000" dirty="0">
            <a:latin typeface="Calibri" panose="020F0502020204030204" pitchFamily="34" charset="0"/>
            <a:cs typeface="Calibri" panose="020F0502020204030204" pitchFamily="34" charset="0"/>
          </a:endParaRPr>
        </a:p>
      </dgm:t>
    </dgm:pt>
    <dgm:pt modelId="{8618B22E-816E-4D08-8C2A-253D8661ED0F}" type="parTrans" cxnId="{6C320FE7-A8E7-4222-A4F4-F0ED7C6E0FF9}">
      <dgm:prSet/>
      <dgm:spPr/>
      <dgm:t>
        <a:bodyPr/>
        <a:lstStyle/>
        <a:p>
          <a:endParaRPr lang="en-US">
            <a:latin typeface="+mj-lt"/>
          </a:endParaRPr>
        </a:p>
      </dgm:t>
    </dgm:pt>
    <dgm:pt modelId="{B5AAF130-4C6F-4C2A-9F37-35DFC8DFDCE8}" type="sibTrans" cxnId="{6C320FE7-A8E7-4222-A4F4-F0ED7C6E0FF9}">
      <dgm:prSet/>
      <dgm:spPr/>
      <dgm:t>
        <a:bodyPr/>
        <a:lstStyle/>
        <a:p>
          <a:endParaRPr lang="en-US">
            <a:latin typeface="+mj-lt"/>
          </a:endParaRPr>
        </a:p>
      </dgm:t>
    </dgm:pt>
    <dgm:pt modelId="{A18C0A1D-C054-4A04-BA86-8A8A55DD0070}">
      <dgm:prSet phldrT="[Text]" custT="1"/>
      <dgm:spPr/>
      <dgm:t>
        <a:bodyPr/>
        <a:lstStyle/>
        <a:p>
          <a:r>
            <a:rPr lang="en-US" sz="2000" dirty="0" smtClean="0">
              <a:latin typeface="Calibri" panose="020F0502020204030204" pitchFamily="34" charset="0"/>
              <a:cs typeface="Calibri" panose="020F0502020204030204" pitchFamily="34" charset="0"/>
            </a:rPr>
            <a:t>Emotion regulation</a:t>
          </a:r>
          <a:endParaRPr lang="en-US" sz="2000" dirty="0">
            <a:latin typeface="Calibri" panose="020F0502020204030204" pitchFamily="34" charset="0"/>
            <a:cs typeface="Calibri" panose="020F0502020204030204" pitchFamily="34" charset="0"/>
          </a:endParaRPr>
        </a:p>
      </dgm:t>
    </dgm:pt>
    <dgm:pt modelId="{7BA56638-5A2D-44ED-9111-776D3200031E}" type="parTrans" cxnId="{E3A764E8-4235-45C5-8D1A-ACC07FDA36F3}">
      <dgm:prSet/>
      <dgm:spPr/>
      <dgm:t>
        <a:bodyPr/>
        <a:lstStyle/>
        <a:p>
          <a:endParaRPr lang="en-US">
            <a:latin typeface="+mj-lt"/>
          </a:endParaRPr>
        </a:p>
      </dgm:t>
    </dgm:pt>
    <dgm:pt modelId="{5371C439-9AC6-4A77-8F15-C05FBA3A47C7}" type="sibTrans" cxnId="{E3A764E8-4235-45C5-8D1A-ACC07FDA36F3}">
      <dgm:prSet/>
      <dgm:spPr/>
      <dgm:t>
        <a:bodyPr/>
        <a:lstStyle/>
        <a:p>
          <a:endParaRPr lang="en-US">
            <a:latin typeface="+mj-lt"/>
          </a:endParaRPr>
        </a:p>
      </dgm:t>
    </dgm:pt>
    <dgm:pt modelId="{6B173373-DF89-4622-A1A9-BBE5EA162392}">
      <dgm:prSet phldrT="[Text]" custT="1"/>
      <dgm:spPr/>
      <dgm:t>
        <a:bodyPr/>
        <a:lstStyle/>
        <a:p>
          <a:r>
            <a:rPr lang="en-US" sz="2000" dirty="0" smtClean="0">
              <a:latin typeface="Calibri" panose="020F0502020204030204" pitchFamily="34" charset="0"/>
              <a:cs typeface="Calibri" panose="020F0502020204030204" pitchFamily="34" charset="0"/>
            </a:rPr>
            <a:t>Coping</a:t>
          </a:r>
          <a:endParaRPr lang="en-US" sz="2000" dirty="0">
            <a:latin typeface="Calibri" panose="020F0502020204030204" pitchFamily="34" charset="0"/>
            <a:cs typeface="Calibri" panose="020F0502020204030204" pitchFamily="34" charset="0"/>
          </a:endParaRPr>
        </a:p>
      </dgm:t>
    </dgm:pt>
    <dgm:pt modelId="{B7F5B0FF-3579-4B6A-9876-252A9FE6D415}" type="parTrans" cxnId="{EC281FDA-2051-43F9-907C-68DC8E4C542F}">
      <dgm:prSet/>
      <dgm:spPr/>
      <dgm:t>
        <a:bodyPr/>
        <a:lstStyle/>
        <a:p>
          <a:endParaRPr lang="en-US">
            <a:latin typeface="+mj-lt"/>
          </a:endParaRPr>
        </a:p>
      </dgm:t>
    </dgm:pt>
    <dgm:pt modelId="{5705CEA4-0EB1-4BDE-939F-4943AF4DC242}" type="sibTrans" cxnId="{EC281FDA-2051-43F9-907C-68DC8E4C542F}">
      <dgm:prSet/>
      <dgm:spPr/>
      <dgm:t>
        <a:bodyPr/>
        <a:lstStyle/>
        <a:p>
          <a:endParaRPr lang="en-US">
            <a:latin typeface="+mj-lt"/>
          </a:endParaRPr>
        </a:p>
      </dgm:t>
    </dgm:pt>
    <dgm:pt modelId="{DD34F37E-17BC-4628-8C8C-81CC4AD19072}">
      <dgm:prSet phldrT="[Text]" custT="1"/>
      <dgm:spPr/>
      <dgm:t>
        <a:bodyPr/>
        <a:lstStyle/>
        <a:p>
          <a:r>
            <a:rPr lang="en-US" sz="2000" dirty="0" smtClean="0">
              <a:latin typeface="Calibri" panose="020F0502020204030204" pitchFamily="34" charset="0"/>
              <a:cs typeface="Calibri" panose="020F0502020204030204" pitchFamily="34" charset="0"/>
            </a:rPr>
            <a:t>Honesty</a:t>
          </a:r>
          <a:endParaRPr lang="en-US" sz="2000" dirty="0">
            <a:latin typeface="Calibri" panose="020F0502020204030204" pitchFamily="34" charset="0"/>
            <a:cs typeface="Calibri" panose="020F0502020204030204" pitchFamily="34" charset="0"/>
          </a:endParaRPr>
        </a:p>
      </dgm:t>
    </dgm:pt>
    <dgm:pt modelId="{936C6A6A-A548-4E9D-8DBB-CD9D98DD7923}" type="parTrans" cxnId="{7832E840-D3A3-437B-9F59-1D31A45B9FAF}">
      <dgm:prSet/>
      <dgm:spPr/>
      <dgm:t>
        <a:bodyPr/>
        <a:lstStyle/>
        <a:p>
          <a:endParaRPr lang="en-US">
            <a:latin typeface="+mj-lt"/>
          </a:endParaRPr>
        </a:p>
      </dgm:t>
    </dgm:pt>
    <dgm:pt modelId="{E531FB2C-301B-428D-9D3C-8D6629EB8136}" type="sibTrans" cxnId="{7832E840-D3A3-437B-9F59-1D31A45B9FAF}">
      <dgm:prSet/>
      <dgm:spPr/>
      <dgm:t>
        <a:bodyPr/>
        <a:lstStyle/>
        <a:p>
          <a:endParaRPr lang="en-US">
            <a:latin typeface="+mj-lt"/>
          </a:endParaRPr>
        </a:p>
      </dgm:t>
    </dgm:pt>
    <dgm:pt modelId="{BAB652F6-302D-4A6E-B806-F5D099D4AEBE}">
      <dgm:prSet phldrT="[Text]" custT="1"/>
      <dgm:spPr/>
      <dgm:t>
        <a:bodyPr/>
        <a:lstStyle/>
        <a:p>
          <a:r>
            <a:rPr lang="en-US" sz="2000" dirty="0" smtClean="0">
              <a:latin typeface="Calibri" panose="020F0502020204030204" pitchFamily="34" charset="0"/>
              <a:cs typeface="Calibri" panose="020F0502020204030204" pitchFamily="34" charset="0"/>
            </a:rPr>
            <a:t>Optimism</a:t>
          </a:r>
          <a:endParaRPr lang="en-US" sz="2000" dirty="0">
            <a:latin typeface="Calibri" panose="020F0502020204030204" pitchFamily="34" charset="0"/>
            <a:cs typeface="Calibri" panose="020F0502020204030204" pitchFamily="34" charset="0"/>
          </a:endParaRPr>
        </a:p>
      </dgm:t>
    </dgm:pt>
    <dgm:pt modelId="{969AD4CA-4515-4A62-969D-4E253BBC5027}" type="parTrans" cxnId="{ABB5024C-112F-4F30-8255-06B299F4B3CA}">
      <dgm:prSet/>
      <dgm:spPr/>
      <dgm:t>
        <a:bodyPr/>
        <a:lstStyle/>
        <a:p>
          <a:endParaRPr lang="en-US"/>
        </a:p>
      </dgm:t>
    </dgm:pt>
    <dgm:pt modelId="{FC381332-AB56-47D0-AC3F-00E2088F4AE4}" type="sibTrans" cxnId="{ABB5024C-112F-4F30-8255-06B299F4B3CA}">
      <dgm:prSet/>
      <dgm:spPr/>
      <dgm:t>
        <a:bodyPr/>
        <a:lstStyle/>
        <a:p>
          <a:endParaRPr lang="en-US"/>
        </a:p>
      </dgm:t>
    </dgm:pt>
    <dgm:pt modelId="{BAD990D3-9EE2-480B-8F9A-BDCC4E52432B}">
      <dgm:prSet phldrT="[Text]" custT="1"/>
      <dgm:spPr/>
      <dgm:t>
        <a:bodyPr/>
        <a:lstStyle/>
        <a:p>
          <a:r>
            <a:rPr lang="en-US" sz="2000" dirty="0" smtClean="0">
              <a:latin typeface="Calibri" panose="020F0502020204030204" pitchFamily="34" charset="0"/>
              <a:cs typeface="Calibri" panose="020F0502020204030204" pitchFamily="34" charset="0"/>
            </a:rPr>
            <a:t>Spirituality</a:t>
          </a:r>
          <a:endParaRPr lang="en-US" sz="2000" dirty="0">
            <a:latin typeface="Calibri" panose="020F0502020204030204" pitchFamily="34" charset="0"/>
            <a:cs typeface="Calibri" panose="020F0502020204030204" pitchFamily="34" charset="0"/>
          </a:endParaRPr>
        </a:p>
      </dgm:t>
    </dgm:pt>
    <dgm:pt modelId="{6DF00E4E-DFE5-4D32-99E8-A17B9D9036A4}" type="parTrans" cxnId="{BEA7A039-2420-40D1-8F22-09291185CB05}">
      <dgm:prSet/>
      <dgm:spPr/>
      <dgm:t>
        <a:bodyPr/>
        <a:lstStyle/>
        <a:p>
          <a:endParaRPr lang="en-US"/>
        </a:p>
      </dgm:t>
    </dgm:pt>
    <dgm:pt modelId="{AB203812-84C4-41B7-AF19-2D91FB43F3B7}" type="sibTrans" cxnId="{BEA7A039-2420-40D1-8F22-09291185CB05}">
      <dgm:prSet/>
      <dgm:spPr/>
      <dgm:t>
        <a:bodyPr/>
        <a:lstStyle/>
        <a:p>
          <a:endParaRPr lang="en-US"/>
        </a:p>
      </dgm:t>
    </dgm:pt>
    <dgm:pt modelId="{321F96F3-E2F3-4F63-8357-B352532F4571}">
      <dgm:prSet phldrT="[Text]" custT="1"/>
      <dgm:spPr/>
      <dgm:t>
        <a:bodyPr/>
        <a:lstStyle/>
        <a:p>
          <a:r>
            <a:rPr lang="en-US" sz="2000" dirty="0" smtClean="0">
              <a:latin typeface="Calibri" panose="020F0502020204030204" pitchFamily="34" charset="0"/>
              <a:cs typeface="Calibri" panose="020F0502020204030204" pitchFamily="34" charset="0"/>
            </a:rPr>
            <a:t>Compassion</a:t>
          </a:r>
          <a:endParaRPr lang="en-US" sz="2000" dirty="0">
            <a:latin typeface="Calibri" panose="020F0502020204030204" pitchFamily="34" charset="0"/>
            <a:cs typeface="Calibri" panose="020F0502020204030204" pitchFamily="34" charset="0"/>
          </a:endParaRPr>
        </a:p>
      </dgm:t>
    </dgm:pt>
    <dgm:pt modelId="{B3AD2392-3B6D-44CD-A066-33511999819F}" type="parTrans" cxnId="{DC6623A8-5FCB-4A1D-ABB9-13D963942F17}">
      <dgm:prSet/>
      <dgm:spPr/>
      <dgm:t>
        <a:bodyPr/>
        <a:lstStyle/>
        <a:p>
          <a:endParaRPr lang="en-US"/>
        </a:p>
      </dgm:t>
    </dgm:pt>
    <dgm:pt modelId="{617F8776-143D-4A17-A3DF-7D98277F26AD}" type="sibTrans" cxnId="{DC6623A8-5FCB-4A1D-ABB9-13D963942F17}">
      <dgm:prSet/>
      <dgm:spPr/>
      <dgm:t>
        <a:bodyPr/>
        <a:lstStyle/>
        <a:p>
          <a:endParaRPr lang="en-US"/>
        </a:p>
      </dgm:t>
    </dgm:pt>
    <dgm:pt modelId="{006AFEAC-7045-4BC0-A8A3-385EA95B4D8A}">
      <dgm:prSet phldrT="[Text]" custT="1"/>
      <dgm:spPr/>
      <dgm:t>
        <a:bodyPr/>
        <a:lstStyle/>
        <a:p>
          <a:r>
            <a:rPr lang="en-US" sz="2000" dirty="0" smtClean="0">
              <a:latin typeface="Calibri" panose="020F0502020204030204" pitchFamily="34" charset="0"/>
              <a:cs typeface="Calibri" panose="020F0502020204030204" pitchFamily="34" charset="0"/>
            </a:rPr>
            <a:t>Social support</a:t>
          </a:r>
          <a:endParaRPr lang="en-US" sz="2000" dirty="0">
            <a:latin typeface="Calibri" panose="020F0502020204030204" pitchFamily="34" charset="0"/>
            <a:cs typeface="Calibri" panose="020F0502020204030204" pitchFamily="34" charset="0"/>
          </a:endParaRPr>
        </a:p>
      </dgm:t>
    </dgm:pt>
    <dgm:pt modelId="{79967C54-0B7E-4B22-A0D0-8778EB08E458}" type="parTrans" cxnId="{97AC6EB6-47B5-41A7-8B89-4FB443A52029}">
      <dgm:prSet/>
      <dgm:spPr/>
      <dgm:t>
        <a:bodyPr/>
        <a:lstStyle/>
        <a:p>
          <a:endParaRPr lang="en-US"/>
        </a:p>
      </dgm:t>
    </dgm:pt>
    <dgm:pt modelId="{4A95FFA0-9125-47C7-9266-A2A19AE1B998}" type="sibTrans" cxnId="{97AC6EB6-47B5-41A7-8B89-4FB443A52029}">
      <dgm:prSet/>
      <dgm:spPr/>
      <dgm:t>
        <a:bodyPr/>
        <a:lstStyle/>
        <a:p>
          <a:endParaRPr lang="en-US"/>
        </a:p>
      </dgm:t>
    </dgm:pt>
    <dgm:pt modelId="{6289C502-7E4E-4D14-820C-337D536BCCB3}">
      <dgm:prSet phldrT="[Text]" custT="1"/>
      <dgm:spPr/>
      <dgm:t>
        <a:bodyPr/>
        <a:lstStyle/>
        <a:p>
          <a:r>
            <a:rPr lang="en-US" sz="2000" dirty="0" smtClean="0">
              <a:latin typeface="Calibri" panose="020F0502020204030204" pitchFamily="34" charset="0"/>
              <a:cs typeface="Calibri" panose="020F0502020204030204" pitchFamily="34" charset="0"/>
            </a:rPr>
            <a:t>Community</a:t>
          </a:r>
          <a:endParaRPr lang="en-US" sz="2000" dirty="0">
            <a:latin typeface="Calibri" panose="020F0502020204030204" pitchFamily="34" charset="0"/>
            <a:cs typeface="Calibri" panose="020F0502020204030204" pitchFamily="34" charset="0"/>
          </a:endParaRPr>
        </a:p>
      </dgm:t>
    </dgm:pt>
    <dgm:pt modelId="{CA8CF4B7-81FF-436B-9963-7FE76E73DFA6}" type="parTrans" cxnId="{1EC3AD6E-17E0-47BA-B4D6-54BA11321078}">
      <dgm:prSet/>
      <dgm:spPr/>
      <dgm:t>
        <a:bodyPr/>
        <a:lstStyle/>
        <a:p>
          <a:endParaRPr lang="en-US"/>
        </a:p>
      </dgm:t>
    </dgm:pt>
    <dgm:pt modelId="{7FCFBEE4-7D10-4504-BCEE-418FB3E32DA7}" type="sibTrans" cxnId="{1EC3AD6E-17E0-47BA-B4D6-54BA11321078}">
      <dgm:prSet/>
      <dgm:spPr/>
      <dgm:t>
        <a:bodyPr/>
        <a:lstStyle/>
        <a:p>
          <a:endParaRPr lang="en-US"/>
        </a:p>
      </dgm:t>
    </dgm:pt>
    <dgm:pt modelId="{243A5F67-7687-4661-95F4-71797502C3C5}">
      <dgm:prSet phldrT="[Text]" custT="1"/>
      <dgm:spPr/>
      <dgm:t>
        <a:bodyPr/>
        <a:lstStyle/>
        <a:p>
          <a:r>
            <a:rPr lang="en-US" sz="2000" dirty="0" smtClean="0">
              <a:latin typeface="Calibri" panose="020F0502020204030204" pitchFamily="34" charset="0"/>
              <a:cs typeface="Calibri" panose="020F0502020204030204" pitchFamily="34" charset="0"/>
            </a:rPr>
            <a:t>Humility</a:t>
          </a:r>
          <a:endParaRPr lang="en-US" sz="2000" dirty="0">
            <a:latin typeface="Calibri" panose="020F0502020204030204" pitchFamily="34" charset="0"/>
            <a:cs typeface="Calibri" panose="020F0502020204030204" pitchFamily="34" charset="0"/>
          </a:endParaRPr>
        </a:p>
      </dgm:t>
    </dgm:pt>
    <dgm:pt modelId="{D86D4080-CBD5-47C8-85EC-CC529E744AE6}" type="parTrans" cxnId="{AB07497F-6E8B-4D3B-A5F0-4A93C64DC0AF}">
      <dgm:prSet/>
      <dgm:spPr/>
      <dgm:t>
        <a:bodyPr/>
        <a:lstStyle/>
        <a:p>
          <a:endParaRPr lang="en-US"/>
        </a:p>
      </dgm:t>
    </dgm:pt>
    <dgm:pt modelId="{B81B8055-C559-4D07-B285-E168074FDF92}" type="sibTrans" cxnId="{AB07497F-6E8B-4D3B-A5F0-4A93C64DC0AF}">
      <dgm:prSet/>
      <dgm:spPr/>
      <dgm:t>
        <a:bodyPr/>
        <a:lstStyle/>
        <a:p>
          <a:endParaRPr lang="en-US"/>
        </a:p>
      </dgm:t>
    </dgm:pt>
    <dgm:pt modelId="{9ADE2643-7E91-472E-8391-117726B9B85C}" type="pres">
      <dgm:prSet presAssocID="{0B9DC54D-9E34-48EB-BD10-1E7D9FD15A0B}" presName="linearFlow" presStyleCnt="0">
        <dgm:presLayoutVars>
          <dgm:dir/>
          <dgm:animLvl val="lvl"/>
          <dgm:resizeHandles/>
        </dgm:presLayoutVars>
      </dgm:prSet>
      <dgm:spPr/>
      <dgm:t>
        <a:bodyPr/>
        <a:lstStyle/>
        <a:p>
          <a:endParaRPr lang="en-US"/>
        </a:p>
      </dgm:t>
    </dgm:pt>
    <dgm:pt modelId="{B1BB1471-1A29-48BD-B12F-8289DD2CEF74}" type="pres">
      <dgm:prSet presAssocID="{B49DE07B-98C2-4BD2-96A1-B636FF59C636}" presName="compositeNode" presStyleCnt="0">
        <dgm:presLayoutVars>
          <dgm:bulletEnabled val="1"/>
        </dgm:presLayoutVars>
      </dgm:prSet>
      <dgm:spPr/>
    </dgm:pt>
    <dgm:pt modelId="{901572FA-A484-4748-ADC8-BED0A41DD1AC}" type="pres">
      <dgm:prSet presAssocID="{B49DE07B-98C2-4BD2-96A1-B636FF59C636}" presName="image" presStyleLbl="fgImgPlace1" presStyleIdx="0" presStyleCnt="3"/>
      <dgm:spPr>
        <a:blipFill rotWithShape="1">
          <a:blip xmlns:r="http://schemas.openxmlformats.org/officeDocument/2006/relationships" r:embed="rId1"/>
          <a:stretch>
            <a:fillRect/>
          </a:stretch>
        </a:blipFill>
      </dgm:spPr>
    </dgm:pt>
    <dgm:pt modelId="{1E8ED3F7-D890-4A56-B9AF-473839556A2F}" type="pres">
      <dgm:prSet presAssocID="{B49DE07B-98C2-4BD2-96A1-B636FF59C636}" presName="childNode" presStyleLbl="node1" presStyleIdx="0" presStyleCnt="3">
        <dgm:presLayoutVars>
          <dgm:bulletEnabled val="1"/>
        </dgm:presLayoutVars>
      </dgm:prSet>
      <dgm:spPr/>
      <dgm:t>
        <a:bodyPr/>
        <a:lstStyle/>
        <a:p>
          <a:endParaRPr lang="en-US"/>
        </a:p>
      </dgm:t>
    </dgm:pt>
    <dgm:pt modelId="{B4C4006A-3B55-4208-8425-E77C83D8B79D}" type="pres">
      <dgm:prSet presAssocID="{B49DE07B-98C2-4BD2-96A1-B636FF59C636}" presName="parentNode" presStyleLbl="revTx" presStyleIdx="0" presStyleCnt="3">
        <dgm:presLayoutVars>
          <dgm:chMax val="0"/>
          <dgm:bulletEnabled val="1"/>
        </dgm:presLayoutVars>
      </dgm:prSet>
      <dgm:spPr/>
      <dgm:t>
        <a:bodyPr/>
        <a:lstStyle/>
        <a:p>
          <a:endParaRPr lang="en-US"/>
        </a:p>
      </dgm:t>
    </dgm:pt>
    <dgm:pt modelId="{B015B943-CA8B-42B4-908A-679828810BD1}" type="pres">
      <dgm:prSet presAssocID="{AB6201B4-EDBD-454F-BB90-ABD11A9D6554}" presName="sibTrans" presStyleCnt="0"/>
      <dgm:spPr/>
    </dgm:pt>
    <dgm:pt modelId="{CB02316F-51A5-459F-A3D3-218168FB621E}" type="pres">
      <dgm:prSet presAssocID="{F096AB22-A19E-451F-B603-FBA4F01C0441}" presName="compositeNode" presStyleCnt="0">
        <dgm:presLayoutVars>
          <dgm:bulletEnabled val="1"/>
        </dgm:presLayoutVars>
      </dgm:prSet>
      <dgm:spPr/>
    </dgm:pt>
    <dgm:pt modelId="{1853AA27-6D31-4C0A-9C9D-ED1DA784AB90}" type="pres">
      <dgm:prSet presAssocID="{F096AB22-A19E-451F-B603-FBA4F01C0441}" presName="image" presStyleLbl="fgImgPlace1" presStyleIdx="1" presStyleCnt="3"/>
      <dgm:spPr>
        <a:blipFill rotWithShape="1">
          <a:blip xmlns:r="http://schemas.openxmlformats.org/officeDocument/2006/relationships" r:embed="rId2"/>
          <a:stretch>
            <a:fillRect/>
          </a:stretch>
        </a:blipFill>
      </dgm:spPr>
    </dgm:pt>
    <dgm:pt modelId="{732EE030-140B-4644-8279-0B6B51790120}" type="pres">
      <dgm:prSet presAssocID="{F096AB22-A19E-451F-B603-FBA4F01C0441}" presName="childNode" presStyleLbl="node1" presStyleIdx="1" presStyleCnt="3">
        <dgm:presLayoutVars>
          <dgm:bulletEnabled val="1"/>
        </dgm:presLayoutVars>
      </dgm:prSet>
      <dgm:spPr/>
      <dgm:t>
        <a:bodyPr/>
        <a:lstStyle/>
        <a:p>
          <a:endParaRPr lang="en-US"/>
        </a:p>
      </dgm:t>
    </dgm:pt>
    <dgm:pt modelId="{AA9D4E69-DE3E-45A2-9DD1-A9562EF09A10}" type="pres">
      <dgm:prSet presAssocID="{F096AB22-A19E-451F-B603-FBA4F01C0441}" presName="parentNode" presStyleLbl="revTx" presStyleIdx="1" presStyleCnt="3">
        <dgm:presLayoutVars>
          <dgm:chMax val="0"/>
          <dgm:bulletEnabled val="1"/>
        </dgm:presLayoutVars>
      </dgm:prSet>
      <dgm:spPr/>
      <dgm:t>
        <a:bodyPr/>
        <a:lstStyle/>
        <a:p>
          <a:endParaRPr lang="en-US"/>
        </a:p>
      </dgm:t>
    </dgm:pt>
    <dgm:pt modelId="{76350D7A-5F9E-46C7-832B-C12C9F387402}" type="pres">
      <dgm:prSet presAssocID="{B2595D54-3983-4C39-8B42-CC8CC4E48318}" presName="sibTrans" presStyleCnt="0"/>
      <dgm:spPr/>
    </dgm:pt>
    <dgm:pt modelId="{B22454CC-E7D4-4B41-AD0F-342972425EFD}" type="pres">
      <dgm:prSet presAssocID="{3953C10C-65C0-480A-82A0-63063647739B}" presName="compositeNode" presStyleCnt="0">
        <dgm:presLayoutVars>
          <dgm:bulletEnabled val="1"/>
        </dgm:presLayoutVars>
      </dgm:prSet>
      <dgm:spPr/>
    </dgm:pt>
    <dgm:pt modelId="{63D0AAF7-9602-4826-B980-DAB717402C0E}" type="pres">
      <dgm:prSet presAssocID="{3953C10C-65C0-480A-82A0-63063647739B}" presName="image" presStyleLbl="fgImgPlace1" presStyleIdx="2" presStyleCnt="3"/>
      <dgm:spPr>
        <a:blipFill rotWithShape="1">
          <a:blip xmlns:r="http://schemas.openxmlformats.org/officeDocument/2006/relationships" r:embed="rId3"/>
          <a:stretch>
            <a:fillRect/>
          </a:stretch>
        </a:blipFill>
      </dgm:spPr>
    </dgm:pt>
    <dgm:pt modelId="{41D0AE40-D1E8-49D7-85CF-A71F09ACC5B3}" type="pres">
      <dgm:prSet presAssocID="{3953C10C-65C0-480A-82A0-63063647739B}" presName="childNode" presStyleLbl="node1" presStyleIdx="2" presStyleCnt="3" custScaleX="113061" custLinFactNeighborX="7109" custLinFactNeighborY="1630">
        <dgm:presLayoutVars>
          <dgm:bulletEnabled val="1"/>
        </dgm:presLayoutVars>
      </dgm:prSet>
      <dgm:spPr/>
      <dgm:t>
        <a:bodyPr/>
        <a:lstStyle/>
        <a:p>
          <a:endParaRPr lang="en-US"/>
        </a:p>
      </dgm:t>
    </dgm:pt>
    <dgm:pt modelId="{78EB51FF-34BE-486A-855B-0FA52ACD01B1}" type="pres">
      <dgm:prSet presAssocID="{3953C10C-65C0-480A-82A0-63063647739B}" presName="parentNode" presStyleLbl="revTx" presStyleIdx="2" presStyleCnt="3" custLinFactNeighborX="-9950" custLinFactNeighborY="-268">
        <dgm:presLayoutVars>
          <dgm:chMax val="0"/>
          <dgm:bulletEnabled val="1"/>
        </dgm:presLayoutVars>
      </dgm:prSet>
      <dgm:spPr/>
      <dgm:t>
        <a:bodyPr/>
        <a:lstStyle/>
        <a:p>
          <a:endParaRPr lang="en-US"/>
        </a:p>
      </dgm:t>
    </dgm:pt>
  </dgm:ptLst>
  <dgm:cxnLst>
    <dgm:cxn modelId="{EB5F3857-AE2F-4BF6-A5A4-E68D7338ED43}" type="presOf" srcId="{243A5F67-7687-4661-95F4-71797502C3C5}" destId="{1E8ED3F7-D890-4A56-B9AF-473839556A2F}" srcOrd="0" destOrd="4" presId="urn:microsoft.com/office/officeart/2005/8/layout/hList2"/>
    <dgm:cxn modelId="{D23D74D0-1EB0-425D-86B9-03BBA21D01CC}" type="presOf" srcId="{6289C502-7E4E-4D14-820C-337D536BCCB3}" destId="{41D0AE40-D1E8-49D7-85CF-A71F09ACC5B3}" srcOrd="0" destOrd="3" presId="urn:microsoft.com/office/officeart/2005/8/layout/hList2"/>
    <dgm:cxn modelId="{F6629ADE-8315-486C-B2B3-500FFE58823C}" type="presOf" srcId="{006AFEAC-7045-4BC0-A8A3-385EA95B4D8A}" destId="{41D0AE40-D1E8-49D7-85CF-A71F09ACC5B3}" srcOrd="0" destOrd="2" presId="urn:microsoft.com/office/officeart/2005/8/layout/hList2"/>
    <dgm:cxn modelId="{CEA3A504-EF16-4E70-A6F0-5563609DDC8F}" type="presOf" srcId="{1D326377-62F5-45A0-A207-20E3DFBAF670}" destId="{732EE030-140B-4644-8279-0B6B51790120}" srcOrd="0" destOrd="3" presId="urn:microsoft.com/office/officeart/2005/8/layout/hList2"/>
    <dgm:cxn modelId="{AD0FC22C-22E6-442C-B06A-3FB8DAFABB0A}" type="presOf" srcId="{3D71802E-4908-4FA7-8D4B-9FC0EE22A504}" destId="{732EE030-140B-4644-8279-0B6B51790120}" srcOrd="0" destOrd="0" presId="urn:microsoft.com/office/officeart/2005/8/layout/hList2"/>
    <dgm:cxn modelId="{ADD62CB7-EA3D-455A-BB21-2C5D8E8C380E}" srcId="{0B9DC54D-9E34-48EB-BD10-1E7D9FD15A0B}" destId="{3953C10C-65C0-480A-82A0-63063647739B}" srcOrd="2" destOrd="0" parTransId="{5B271883-840C-4952-8D35-7915E6E94D5B}" sibTransId="{E74D4487-0997-4935-8942-9B64A1F17075}"/>
    <dgm:cxn modelId="{EC281FDA-2051-43F9-907C-68DC8E4C542F}" srcId="{B49DE07B-98C2-4BD2-96A1-B636FF59C636}" destId="{6B173373-DF89-4622-A1A9-BBE5EA162392}" srcOrd="2" destOrd="0" parTransId="{B7F5B0FF-3579-4B6A-9876-252A9FE6D415}" sibTransId="{5705CEA4-0EB1-4BDE-939F-4943AF4DC242}"/>
    <dgm:cxn modelId="{BEF0723A-02DB-4183-8EF1-CEF0D1BE4C0F}" type="presOf" srcId="{B49DE07B-98C2-4BD2-96A1-B636FF59C636}" destId="{B4C4006A-3B55-4208-8425-E77C83D8B79D}" srcOrd="0" destOrd="0" presId="urn:microsoft.com/office/officeart/2005/8/layout/hList2"/>
    <dgm:cxn modelId="{1F1C6D29-E9EF-4A13-B51A-755A911B29B5}" type="presOf" srcId="{A18C0A1D-C054-4A04-BA86-8A8A55DD0070}" destId="{1E8ED3F7-D890-4A56-B9AF-473839556A2F}" srcOrd="0" destOrd="1" presId="urn:microsoft.com/office/officeart/2005/8/layout/hList2"/>
    <dgm:cxn modelId="{ABB5024C-112F-4F30-8255-06B299F4B3CA}" srcId="{F096AB22-A19E-451F-B603-FBA4F01C0441}" destId="{BAB652F6-302D-4A6E-B806-F5D099D4AEBE}" srcOrd="1" destOrd="0" parTransId="{969AD4CA-4515-4A62-969D-4E253BBC5027}" sibTransId="{FC381332-AB56-47D0-AC3F-00E2088F4AE4}"/>
    <dgm:cxn modelId="{7C1D6032-65E5-4429-8851-92C02D31C16C}" type="presOf" srcId="{6B173373-DF89-4622-A1A9-BBE5EA162392}" destId="{1E8ED3F7-D890-4A56-B9AF-473839556A2F}" srcOrd="0" destOrd="2" presId="urn:microsoft.com/office/officeart/2005/8/layout/hList2"/>
    <dgm:cxn modelId="{D9E7C49E-735C-4996-9049-12DCDC1436B1}" type="presOf" srcId="{0B9DC54D-9E34-48EB-BD10-1E7D9FD15A0B}" destId="{9ADE2643-7E91-472E-8391-117726B9B85C}" srcOrd="0" destOrd="0" presId="urn:microsoft.com/office/officeart/2005/8/layout/hList2"/>
    <dgm:cxn modelId="{056443A7-1B21-4B0C-AB17-DE312E740097}" type="presOf" srcId="{7BAB75BE-4126-4C5E-BD52-FC994D37E15F}" destId="{1E8ED3F7-D890-4A56-B9AF-473839556A2F}" srcOrd="0" destOrd="0" presId="urn:microsoft.com/office/officeart/2005/8/layout/hList2"/>
    <dgm:cxn modelId="{D9A7F224-F41A-41F6-8B64-F790F49913AB}" srcId="{0B9DC54D-9E34-48EB-BD10-1E7D9FD15A0B}" destId="{F096AB22-A19E-451F-B603-FBA4F01C0441}" srcOrd="1" destOrd="0" parTransId="{7852441B-1023-4A5D-94A3-B23FDFEB7998}" sibTransId="{B2595D54-3983-4C39-8B42-CC8CC4E48318}"/>
    <dgm:cxn modelId="{C93C2409-7F49-4650-9BF8-BE305DA1653D}" srcId="{F096AB22-A19E-451F-B603-FBA4F01C0441}" destId="{3D71802E-4908-4FA7-8D4B-9FC0EE22A504}" srcOrd="0" destOrd="0" parTransId="{8981AF4C-DDB2-4C58-B7BE-BB2A4E55D1E1}" sibTransId="{174D2B2D-1077-4518-853B-2A87FA62EF3A}"/>
    <dgm:cxn modelId="{B105D9D4-DDC1-4221-A8FE-0A4787C49895}" type="presOf" srcId="{392C366F-9B56-4ED3-8FD1-F34EB3F77F03}" destId="{41D0AE40-D1E8-49D7-85CF-A71F09ACC5B3}" srcOrd="0" destOrd="0" presId="urn:microsoft.com/office/officeart/2005/8/layout/hList2"/>
    <dgm:cxn modelId="{DFD9B225-98B7-4478-99E7-47923EEB2F84}" type="presOf" srcId="{DD34F37E-17BC-4628-8C8C-81CC4AD19072}" destId="{1E8ED3F7-D890-4A56-B9AF-473839556A2F}" srcOrd="0" destOrd="3" presId="urn:microsoft.com/office/officeart/2005/8/layout/hList2"/>
    <dgm:cxn modelId="{02AD699A-0AC1-4518-9068-8675FB5C5726}" srcId="{0B9DC54D-9E34-48EB-BD10-1E7D9FD15A0B}" destId="{B49DE07B-98C2-4BD2-96A1-B636FF59C636}" srcOrd="0" destOrd="0" parTransId="{D1C501AA-4755-465F-9680-6EE6EEAA9A45}" sibTransId="{AB6201B4-EDBD-454F-BB90-ABD11A9D6554}"/>
    <dgm:cxn modelId="{01B7A3FB-9DC2-4C69-B744-58391B8C8F6D}" type="presOf" srcId="{F096AB22-A19E-451F-B603-FBA4F01C0441}" destId="{AA9D4E69-DE3E-45A2-9DD1-A9562EF09A10}" srcOrd="0" destOrd="0" presId="urn:microsoft.com/office/officeart/2005/8/layout/hList2"/>
    <dgm:cxn modelId="{354B8DB2-5BE2-4376-88A4-374FB465F0A5}" type="presOf" srcId="{BAB652F6-302D-4A6E-B806-F5D099D4AEBE}" destId="{732EE030-140B-4644-8279-0B6B51790120}" srcOrd="0" destOrd="1" presId="urn:microsoft.com/office/officeart/2005/8/layout/hList2"/>
    <dgm:cxn modelId="{04322631-9A06-411C-B422-F4F182968F89}" srcId="{B49DE07B-98C2-4BD2-96A1-B636FF59C636}" destId="{7BAB75BE-4126-4C5E-BD52-FC994D37E15F}" srcOrd="0" destOrd="0" parTransId="{BF6ADE90-55D7-4462-BAEC-83832016ED3A}" sibTransId="{D4C83503-FE33-4856-999A-301B81DC9E73}"/>
    <dgm:cxn modelId="{C9D713AB-7201-4555-A488-08C002527B44}" srcId="{F096AB22-A19E-451F-B603-FBA4F01C0441}" destId="{1D326377-62F5-45A0-A207-20E3DFBAF670}" srcOrd="3" destOrd="0" parTransId="{77755FA0-9897-41C5-AAD3-70FF81389448}" sibTransId="{BABBA990-D87F-4A00-9E20-AD6A37423137}"/>
    <dgm:cxn modelId="{DC6623A8-5FCB-4A1D-ABB9-13D963942F17}" srcId="{3953C10C-65C0-480A-82A0-63063647739B}" destId="{321F96F3-E2F3-4F63-8357-B352532F4571}" srcOrd="1" destOrd="0" parTransId="{B3AD2392-3B6D-44CD-A066-33511999819F}" sibTransId="{617F8776-143D-4A17-A3DF-7D98277F26AD}"/>
    <dgm:cxn modelId="{BEA7A039-2420-40D1-8F22-09291185CB05}" srcId="{F096AB22-A19E-451F-B603-FBA4F01C0441}" destId="{BAD990D3-9EE2-480B-8F9A-BDCC4E52432B}" srcOrd="2" destOrd="0" parTransId="{6DF00E4E-DFE5-4D32-99E8-A17B9D9036A4}" sibTransId="{AB203812-84C4-41B7-AF19-2D91FB43F3B7}"/>
    <dgm:cxn modelId="{56BCA9FC-FE47-4D36-909F-8144CA31B178}" type="presOf" srcId="{321F96F3-E2F3-4F63-8357-B352532F4571}" destId="{41D0AE40-D1E8-49D7-85CF-A71F09ACC5B3}" srcOrd="0" destOrd="1" presId="urn:microsoft.com/office/officeart/2005/8/layout/hList2"/>
    <dgm:cxn modelId="{1EC3AD6E-17E0-47BA-B4D6-54BA11321078}" srcId="{3953C10C-65C0-480A-82A0-63063647739B}" destId="{6289C502-7E4E-4D14-820C-337D536BCCB3}" srcOrd="3" destOrd="0" parTransId="{CA8CF4B7-81FF-436B-9963-7FE76E73DFA6}" sibTransId="{7FCFBEE4-7D10-4504-BCEE-418FB3E32DA7}"/>
    <dgm:cxn modelId="{95EF9C78-FB49-4144-B1DD-BBA2DF3297C7}" type="presOf" srcId="{3953C10C-65C0-480A-82A0-63063647739B}" destId="{78EB51FF-34BE-486A-855B-0FA52ACD01B1}" srcOrd="0" destOrd="0" presId="urn:microsoft.com/office/officeart/2005/8/layout/hList2"/>
    <dgm:cxn modelId="{7832E840-D3A3-437B-9F59-1D31A45B9FAF}" srcId="{B49DE07B-98C2-4BD2-96A1-B636FF59C636}" destId="{DD34F37E-17BC-4628-8C8C-81CC4AD19072}" srcOrd="3" destOrd="0" parTransId="{936C6A6A-A548-4E9D-8DBB-CD9D98DD7923}" sibTransId="{E531FB2C-301B-428D-9D3C-8D6629EB8136}"/>
    <dgm:cxn modelId="{AB07497F-6E8B-4D3B-A5F0-4A93C64DC0AF}" srcId="{B49DE07B-98C2-4BD2-96A1-B636FF59C636}" destId="{243A5F67-7687-4661-95F4-71797502C3C5}" srcOrd="4" destOrd="0" parTransId="{D86D4080-CBD5-47C8-85EC-CC529E744AE6}" sibTransId="{B81B8055-C559-4D07-B285-E168074FDF92}"/>
    <dgm:cxn modelId="{6C320FE7-A8E7-4222-A4F4-F0ED7C6E0FF9}" srcId="{3953C10C-65C0-480A-82A0-63063647739B}" destId="{392C366F-9B56-4ED3-8FD1-F34EB3F77F03}" srcOrd="0" destOrd="0" parTransId="{8618B22E-816E-4D08-8C2A-253D8661ED0F}" sibTransId="{B5AAF130-4C6F-4C2A-9F37-35DFC8DFDCE8}"/>
    <dgm:cxn modelId="{E3A764E8-4235-45C5-8D1A-ACC07FDA36F3}" srcId="{B49DE07B-98C2-4BD2-96A1-B636FF59C636}" destId="{A18C0A1D-C054-4A04-BA86-8A8A55DD0070}" srcOrd="1" destOrd="0" parTransId="{7BA56638-5A2D-44ED-9111-776D3200031E}" sibTransId="{5371C439-9AC6-4A77-8F15-C05FBA3A47C7}"/>
    <dgm:cxn modelId="{9F5280D0-155A-4299-9F1B-A0B081D22D0F}" type="presOf" srcId="{BAD990D3-9EE2-480B-8F9A-BDCC4E52432B}" destId="{732EE030-140B-4644-8279-0B6B51790120}" srcOrd="0" destOrd="2" presId="urn:microsoft.com/office/officeart/2005/8/layout/hList2"/>
    <dgm:cxn modelId="{97AC6EB6-47B5-41A7-8B89-4FB443A52029}" srcId="{3953C10C-65C0-480A-82A0-63063647739B}" destId="{006AFEAC-7045-4BC0-A8A3-385EA95B4D8A}" srcOrd="2" destOrd="0" parTransId="{79967C54-0B7E-4B22-A0D0-8778EB08E458}" sibTransId="{4A95FFA0-9125-47C7-9266-A2A19AE1B998}"/>
    <dgm:cxn modelId="{42CF380E-9290-4B24-BCD5-583CB930572A}" type="presParOf" srcId="{9ADE2643-7E91-472E-8391-117726B9B85C}" destId="{B1BB1471-1A29-48BD-B12F-8289DD2CEF74}" srcOrd="0" destOrd="0" presId="urn:microsoft.com/office/officeart/2005/8/layout/hList2"/>
    <dgm:cxn modelId="{3B78853C-D147-4177-B710-DBDA8B7E5FED}" type="presParOf" srcId="{B1BB1471-1A29-48BD-B12F-8289DD2CEF74}" destId="{901572FA-A484-4748-ADC8-BED0A41DD1AC}" srcOrd="0" destOrd="0" presId="urn:microsoft.com/office/officeart/2005/8/layout/hList2"/>
    <dgm:cxn modelId="{8E6BD73E-BFBF-4478-A39E-0BE514C40FB9}" type="presParOf" srcId="{B1BB1471-1A29-48BD-B12F-8289DD2CEF74}" destId="{1E8ED3F7-D890-4A56-B9AF-473839556A2F}" srcOrd="1" destOrd="0" presId="urn:microsoft.com/office/officeart/2005/8/layout/hList2"/>
    <dgm:cxn modelId="{E214DF8D-CAC8-400D-872D-A85CBD4E0FBD}" type="presParOf" srcId="{B1BB1471-1A29-48BD-B12F-8289DD2CEF74}" destId="{B4C4006A-3B55-4208-8425-E77C83D8B79D}" srcOrd="2" destOrd="0" presId="urn:microsoft.com/office/officeart/2005/8/layout/hList2"/>
    <dgm:cxn modelId="{175BB1BD-3D3F-4926-AB9B-AAECDF55149F}" type="presParOf" srcId="{9ADE2643-7E91-472E-8391-117726B9B85C}" destId="{B015B943-CA8B-42B4-908A-679828810BD1}" srcOrd="1" destOrd="0" presId="urn:microsoft.com/office/officeart/2005/8/layout/hList2"/>
    <dgm:cxn modelId="{F3CD9FF3-7918-4593-B5D6-787271609B9A}" type="presParOf" srcId="{9ADE2643-7E91-472E-8391-117726B9B85C}" destId="{CB02316F-51A5-459F-A3D3-218168FB621E}" srcOrd="2" destOrd="0" presId="urn:microsoft.com/office/officeart/2005/8/layout/hList2"/>
    <dgm:cxn modelId="{94F5AF11-C5D9-4843-947C-E60D2C857F0B}" type="presParOf" srcId="{CB02316F-51A5-459F-A3D3-218168FB621E}" destId="{1853AA27-6D31-4C0A-9C9D-ED1DA784AB90}" srcOrd="0" destOrd="0" presId="urn:microsoft.com/office/officeart/2005/8/layout/hList2"/>
    <dgm:cxn modelId="{65B51041-E8D4-4CCA-B96C-20DB3199744C}" type="presParOf" srcId="{CB02316F-51A5-459F-A3D3-218168FB621E}" destId="{732EE030-140B-4644-8279-0B6B51790120}" srcOrd="1" destOrd="0" presId="urn:microsoft.com/office/officeart/2005/8/layout/hList2"/>
    <dgm:cxn modelId="{4B7EB054-3CE8-458C-92E3-517D4172EADD}" type="presParOf" srcId="{CB02316F-51A5-459F-A3D3-218168FB621E}" destId="{AA9D4E69-DE3E-45A2-9DD1-A9562EF09A10}" srcOrd="2" destOrd="0" presId="urn:microsoft.com/office/officeart/2005/8/layout/hList2"/>
    <dgm:cxn modelId="{E3ACD0E8-F6AF-46FC-A16A-D9E600AE6DEC}" type="presParOf" srcId="{9ADE2643-7E91-472E-8391-117726B9B85C}" destId="{76350D7A-5F9E-46C7-832B-C12C9F387402}" srcOrd="3" destOrd="0" presId="urn:microsoft.com/office/officeart/2005/8/layout/hList2"/>
    <dgm:cxn modelId="{9143D66E-236D-4914-B634-3356ABF426ED}" type="presParOf" srcId="{9ADE2643-7E91-472E-8391-117726B9B85C}" destId="{B22454CC-E7D4-4B41-AD0F-342972425EFD}" srcOrd="4" destOrd="0" presId="urn:microsoft.com/office/officeart/2005/8/layout/hList2"/>
    <dgm:cxn modelId="{0A729B43-2214-4C2B-BEB5-607E29AA99B1}" type="presParOf" srcId="{B22454CC-E7D4-4B41-AD0F-342972425EFD}" destId="{63D0AAF7-9602-4826-B980-DAB717402C0E}" srcOrd="0" destOrd="0" presId="urn:microsoft.com/office/officeart/2005/8/layout/hList2"/>
    <dgm:cxn modelId="{0F20F205-C631-43B0-8375-F09E1EF2C3FA}" type="presParOf" srcId="{B22454CC-E7D4-4B41-AD0F-342972425EFD}" destId="{41D0AE40-D1E8-49D7-85CF-A71F09ACC5B3}" srcOrd="1" destOrd="0" presId="urn:microsoft.com/office/officeart/2005/8/layout/hList2"/>
    <dgm:cxn modelId="{6046DF2F-4335-4673-B56C-D8C0F6301D39}" type="presParOf" srcId="{B22454CC-E7D4-4B41-AD0F-342972425EFD}" destId="{78EB51FF-34BE-486A-855B-0FA52ACD01B1}"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4F16360-378E-4973-9B43-3949A5E0FF87}" type="doc">
      <dgm:prSet loTypeId="urn:microsoft.com/office/officeart/2005/8/layout/cycle8" loCatId="cycle" qsTypeId="urn:microsoft.com/office/officeart/2005/8/quickstyle/simple1" qsCatId="simple" csTypeId="urn:microsoft.com/office/officeart/2005/8/colors/colorful1" csCatId="colorful" phldr="1"/>
      <dgm:spPr/>
    </dgm:pt>
    <dgm:pt modelId="{8ED06C40-B133-4365-8971-D861AC8EF3E3}">
      <dgm:prSet phldrT="[Text]"/>
      <dgm:spPr/>
      <dgm:t>
        <a:bodyPr/>
        <a:lstStyle/>
        <a:p>
          <a:r>
            <a:rPr lang="en-US" dirty="0" smtClean="0">
              <a:effectLst>
                <a:outerShdw blurRad="38100" dist="38100" dir="2700000" algn="tl">
                  <a:srgbClr val="000000">
                    <a:alpha val="43137"/>
                  </a:srgbClr>
                </a:outerShdw>
              </a:effectLst>
              <a:latin typeface="+mj-lt"/>
            </a:rPr>
            <a:t>Meaning-making</a:t>
          </a:r>
          <a:endParaRPr lang="en-US" dirty="0">
            <a:effectLst>
              <a:outerShdw blurRad="38100" dist="38100" dir="2700000" algn="tl">
                <a:srgbClr val="000000">
                  <a:alpha val="43137"/>
                </a:srgbClr>
              </a:outerShdw>
            </a:effectLst>
            <a:latin typeface="+mj-lt"/>
          </a:endParaRPr>
        </a:p>
      </dgm:t>
    </dgm:pt>
    <dgm:pt modelId="{B34504C1-17F3-481A-BA12-F980EA967655}" type="parTrans" cxnId="{BAFB62B0-7FB8-499A-80B3-E1CDE5CF9488}">
      <dgm:prSet/>
      <dgm:spPr/>
      <dgm:t>
        <a:bodyPr/>
        <a:lstStyle/>
        <a:p>
          <a:endParaRPr lang="en-US"/>
        </a:p>
      </dgm:t>
    </dgm:pt>
    <dgm:pt modelId="{ADCF1921-A2EC-425B-A61E-434CAC9ED524}" type="sibTrans" cxnId="{BAFB62B0-7FB8-499A-80B3-E1CDE5CF9488}">
      <dgm:prSet/>
      <dgm:spPr/>
      <dgm:t>
        <a:bodyPr/>
        <a:lstStyle/>
        <a:p>
          <a:endParaRPr lang="en-US"/>
        </a:p>
      </dgm:t>
    </dgm:pt>
    <dgm:pt modelId="{8CD918AC-26A1-4AC9-BF04-0419D8954B5C}">
      <dgm:prSet phldrT="[Text]"/>
      <dgm:spPr/>
      <dgm:t>
        <a:bodyPr/>
        <a:lstStyle/>
        <a:p>
          <a:r>
            <a:rPr lang="en-US" dirty="0" smtClean="0">
              <a:effectLst>
                <a:outerShdw blurRad="38100" dist="38100" dir="2700000" algn="tl">
                  <a:srgbClr val="000000">
                    <a:alpha val="43137"/>
                  </a:srgbClr>
                </a:outerShdw>
              </a:effectLst>
              <a:latin typeface="+mj-lt"/>
            </a:rPr>
            <a:t>Self-efficacy</a:t>
          </a:r>
          <a:endParaRPr lang="en-US" dirty="0">
            <a:effectLst>
              <a:outerShdw blurRad="38100" dist="38100" dir="2700000" algn="tl">
                <a:srgbClr val="000000">
                  <a:alpha val="43137"/>
                </a:srgbClr>
              </a:outerShdw>
            </a:effectLst>
            <a:latin typeface="+mj-lt"/>
          </a:endParaRPr>
        </a:p>
      </dgm:t>
    </dgm:pt>
    <dgm:pt modelId="{461C172A-47A0-449B-BCCB-72031979EF65}" type="parTrans" cxnId="{472ADA1A-301A-48AB-AED4-499B908E4E86}">
      <dgm:prSet/>
      <dgm:spPr/>
      <dgm:t>
        <a:bodyPr/>
        <a:lstStyle/>
        <a:p>
          <a:endParaRPr lang="en-US"/>
        </a:p>
      </dgm:t>
    </dgm:pt>
    <dgm:pt modelId="{ACE34DCF-DA62-40D1-A447-D2DEA2E6B5DE}" type="sibTrans" cxnId="{472ADA1A-301A-48AB-AED4-499B908E4E86}">
      <dgm:prSet/>
      <dgm:spPr/>
      <dgm:t>
        <a:bodyPr/>
        <a:lstStyle/>
        <a:p>
          <a:endParaRPr lang="en-US"/>
        </a:p>
      </dgm:t>
    </dgm:pt>
    <dgm:pt modelId="{55896E3E-9F69-449B-9AD0-ABDEAEC8432A}">
      <dgm:prSet phldrT="[Text]"/>
      <dgm:spPr/>
      <dgm:t>
        <a:bodyPr/>
        <a:lstStyle/>
        <a:p>
          <a:r>
            <a:rPr lang="en-US" dirty="0" smtClean="0">
              <a:effectLst>
                <a:outerShdw blurRad="38100" dist="38100" dir="2700000" algn="tl">
                  <a:srgbClr val="000000">
                    <a:alpha val="43137"/>
                  </a:srgbClr>
                </a:outerShdw>
              </a:effectLst>
              <a:latin typeface="+mj-lt"/>
            </a:rPr>
            <a:t>Affect regulation</a:t>
          </a:r>
          <a:endParaRPr lang="en-US" dirty="0">
            <a:effectLst>
              <a:outerShdw blurRad="38100" dist="38100" dir="2700000" algn="tl">
                <a:srgbClr val="000000">
                  <a:alpha val="43137"/>
                </a:srgbClr>
              </a:outerShdw>
            </a:effectLst>
            <a:latin typeface="+mj-lt"/>
          </a:endParaRPr>
        </a:p>
      </dgm:t>
    </dgm:pt>
    <dgm:pt modelId="{2AEB9A43-F1FC-4B96-B732-88CA813C5063}" type="parTrans" cxnId="{862A0B66-B604-419B-90E8-B38B7D868FCB}">
      <dgm:prSet/>
      <dgm:spPr/>
      <dgm:t>
        <a:bodyPr/>
        <a:lstStyle/>
        <a:p>
          <a:endParaRPr lang="en-US"/>
        </a:p>
      </dgm:t>
    </dgm:pt>
    <dgm:pt modelId="{2839F381-A08A-442A-9C6A-506EAEF5B974}" type="sibTrans" cxnId="{862A0B66-B604-419B-90E8-B38B7D868FCB}">
      <dgm:prSet/>
      <dgm:spPr/>
      <dgm:t>
        <a:bodyPr/>
        <a:lstStyle/>
        <a:p>
          <a:endParaRPr lang="en-US"/>
        </a:p>
      </dgm:t>
    </dgm:pt>
    <dgm:pt modelId="{40BB9308-BE0B-442A-AA03-CEE3BCA0FA35}">
      <dgm:prSet/>
      <dgm:spPr/>
      <dgm:t>
        <a:bodyPr/>
        <a:lstStyle/>
        <a:p>
          <a:r>
            <a:rPr lang="en-US" dirty="0" smtClean="0">
              <a:effectLst>
                <a:outerShdw blurRad="38100" dist="38100" dir="2700000" algn="tl">
                  <a:srgbClr val="000000">
                    <a:alpha val="43137"/>
                  </a:srgbClr>
                </a:outerShdw>
              </a:effectLst>
              <a:latin typeface="+mj-lt"/>
            </a:rPr>
            <a:t>Prevention</a:t>
          </a:r>
          <a:endParaRPr lang="en-US" dirty="0">
            <a:effectLst>
              <a:outerShdw blurRad="38100" dist="38100" dir="2700000" algn="tl">
                <a:srgbClr val="000000">
                  <a:alpha val="43137"/>
                </a:srgbClr>
              </a:outerShdw>
            </a:effectLst>
            <a:latin typeface="+mj-lt"/>
          </a:endParaRPr>
        </a:p>
      </dgm:t>
    </dgm:pt>
    <dgm:pt modelId="{B1FF5974-28BD-4968-AA0C-2B4F80E389E4}" type="parTrans" cxnId="{18041112-A146-47E8-BE67-53090821540F}">
      <dgm:prSet/>
      <dgm:spPr/>
      <dgm:t>
        <a:bodyPr/>
        <a:lstStyle/>
        <a:p>
          <a:endParaRPr lang="en-US"/>
        </a:p>
      </dgm:t>
    </dgm:pt>
    <dgm:pt modelId="{D83B2A7A-D8B8-464F-A55A-31D9F20985B1}" type="sibTrans" cxnId="{18041112-A146-47E8-BE67-53090821540F}">
      <dgm:prSet/>
      <dgm:spPr/>
      <dgm:t>
        <a:bodyPr/>
        <a:lstStyle/>
        <a:p>
          <a:endParaRPr lang="en-US"/>
        </a:p>
      </dgm:t>
    </dgm:pt>
    <dgm:pt modelId="{429D47FC-B0B3-46C7-8631-18CD61576167}">
      <dgm:prSet/>
      <dgm:spPr/>
      <dgm:t>
        <a:bodyPr/>
        <a:lstStyle/>
        <a:p>
          <a:r>
            <a:rPr lang="en-US" dirty="0" smtClean="0">
              <a:effectLst>
                <a:outerShdw blurRad="38100" dist="38100" dir="2700000" algn="tl">
                  <a:srgbClr val="000000">
                    <a:alpha val="43137"/>
                  </a:srgbClr>
                </a:outerShdw>
              </a:effectLst>
              <a:latin typeface="+mj-lt"/>
            </a:rPr>
            <a:t>Emotional</a:t>
          </a:r>
          <a:r>
            <a:rPr lang="en-US" dirty="0" smtClean="0">
              <a:effectLst>
                <a:outerShdw blurRad="38100" dist="38100" dir="2700000" algn="tl">
                  <a:srgbClr val="000000">
                    <a:alpha val="43137"/>
                  </a:srgbClr>
                </a:outerShdw>
              </a:effectLst>
            </a:rPr>
            <a:t> </a:t>
          </a:r>
          <a:r>
            <a:rPr lang="en-US" dirty="0" smtClean="0">
              <a:effectLst>
                <a:outerShdw blurRad="38100" dist="38100" dir="2700000" algn="tl">
                  <a:srgbClr val="000000">
                    <a:alpha val="43137"/>
                  </a:srgbClr>
                </a:outerShdw>
              </a:effectLst>
              <a:latin typeface="+mj-lt"/>
            </a:rPr>
            <a:t>awareness</a:t>
          </a:r>
          <a:endParaRPr lang="en-US" dirty="0">
            <a:effectLst>
              <a:outerShdw blurRad="38100" dist="38100" dir="2700000" algn="tl">
                <a:srgbClr val="000000">
                  <a:alpha val="43137"/>
                </a:srgbClr>
              </a:outerShdw>
            </a:effectLst>
            <a:latin typeface="+mj-lt"/>
          </a:endParaRPr>
        </a:p>
      </dgm:t>
    </dgm:pt>
    <dgm:pt modelId="{CE3981C4-0519-4B8E-B621-5D1B16AA8669}" type="parTrans" cxnId="{42F18264-674A-41C7-98FB-BE1B5CF29D76}">
      <dgm:prSet/>
      <dgm:spPr/>
      <dgm:t>
        <a:bodyPr/>
        <a:lstStyle/>
        <a:p>
          <a:endParaRPr lang="en-US"/>
        </a:p>
      </dgm:t>
    </dgm:pt>
    <dgm:pt modelId="{A5F5D318-14AE-4AB7-BFC1-BBA8EDB4A167}" type="sibTrans" cxnId="{42F18264-674A-41C7-98FB-BE1B5CF29D76}">
      <dgm:prSet/>
      <dgm:spPr/>
      <dgm:t>
        <a:bodyPr/>
        <a:lstStyle/>
        <a:p>
          <a:endParaRPr lang="en-US"/>
        </a:p>
      </dgm:t>
    </dgm:pt>
    <dgm:pt modelId="{8E2892A9-A054-4ACA-BC03-A07FB20DF11F}">
      <dgm:prSet/>
      <dgm:spPr/>
      <dgm:t>
        <a:bodyPr/>
        <a:lstStyle/>
        <a:p>
          <a:r>
            <a:rPr lang="en-US" dirty="0" smtClean="0">
              <a:effectLst>
                <a:outerShdw blurRad="38100" dist="38100" dir="2700000" algn="tl">
                  <a:srgbClr val="000000">
                    <a:alpha val="43137"/>
                  </a:srgbClr>
                </a:outerShdw>
              </a:effectLst>
              <a:latin typeface="+mj-lt"/>
            </a:rPr>
            <a:t>Resilience, strengths-based</a:t>
          </a:r>
          <a:endParaRPr lang="en-US" dirty="0">
            <a:effectLst>
              <a:outerShdw blurRad="38100" dist="38100" dir="2700000" algn="tl">
                <a:srgbClr val="000000">
                  <a:alpha val="43137"/>
                </a:srgbClr>
              </a:outerShdw>
            </a:effectLst>
            <a:latin typeface="+mj-lt"/>
          </a:endParaRPr>
        </a:p>
      </dgm:t>
    </dgm:pt>
    <dgm:pt modelId="{2A24E88E-C844-434F-9002-E49EBD3ACEB9}" type="parTrans" cxnId="{448973B4-A6D4-4C1D-823C-B69A51918DBB}">
      <dgm:prSet/>
      <dgm:spPr/>
      <dgm:t>
        <a:bodyPr/>
        <a:lstStyle/>
        <a:p>
          <a:endParaRPr lang="en-US"/>
        </a:p>
      </dgm:t>
    </dgm:pt>
    <dgm:pt modelId="{CAE800F0-DC20-40C3-8224-D20F5AB63D8D}" type="sibTrans" cxnId="{448973B4-A6D4-4C1D-823C-B69A51918DBB}">
      <dgm:prSet/>
      <dgm:spPr/>
      <dgm:t>
        <a:bodyPr/>
        <a:lstStyle/>
        <a:p>
          <a:endParaRPr lang="en-US"/>
        </a:p>
      </dgm:t>
    </dgm:pt>
    <dgm:pt modelId="{1F072E2F-09D7-4887-8B42-F92007A265E4}" type="pres">
      <dgm:prSet presAssocID="{74F16360-378E-4973-9B43-3949A5E0FF87}" presName="compositeShape" presStyleCnt="0">
        <dgm:presLayoutVars>
          <dgm:chMax val="7"/>
          <dgm:dir/>
          <dgm:resizeHandles val="exact"/>
        </dgm:presLayoutVars>
      </dgm:prSet>
      <dgm:spPr/>
    </dgm:pt>
    <dgm:pt modelId="{26921F23-2A5E-4FC7-BBA3-07798A0F6EA0}" type="pres">
      <dgm:prSet presAssocID="{74F16360-378E-4973-9B43-3949A5E0FF87}" presName="wedge1" presStyleLbl="node1" presStyleIdx="0" presStyleCnt="6"/>
      <dgm:spPr/>
      <dgm:t>
        <a:bodyPr/>
        <a:lstStyle/>
        <a:p>
          <a:endParaRPr lang="en-US"/>
        </a:p>
      </dgm:t>
    </dgm:pt>
    <dgm:pt modelId="{678419A7-D2D7-4D77-AEC8-962F4247B688}" type="pres">
      <dgm:prSet presAssocID="{74F16360-378E-4973-9B43-3949A5E0FF87}" presName="dummy1a" presStyleCnt="0"/>
      <dgm:spPr/>
    </dgm:pt>
    <dgm:pt modelId="{74937188-7CC9-495A-A96C-EE74C066D8A0}" type="pres">
      <dgm:prSet presAssocID="{74F16360-378E-4973-9B43-3949A5E0FF87}" presName="dummy1b" presStyleCnt="0"/>
      <dgm:spPr/>
    </dgm:pt>
    <dgm:pt modelId="{7671F116-F9F5-46E5-BF97-1B7554209E66}" type="pres">
      <dgm:prSet presAssocID="{74F16360-378E-4973-9B43-3949A5E0FF87}" presName="wedge1Tx" presStyleLbl="node1" presStyleIdx="0" presStyleCnt="6">
        <dgm:presLayoutVars>
          <dgm:chMax val="0"/>
          <dgm:chPref val="0"/>
          <dgm:bulletEnabled val="1"/>
        </dgm:presLayoutVars>
      </dgm:prSet>
      <dgm:spPr/>
      <dgm:t>
        <a:bodyPr/>
        <a:lstStyle/>
        <a:p>
          <a:endParaRPr lang="en-US"/>
        </a:p>
      </dgm:t>
    </dgm:pt>
    <dgm:pt modelId="{4583452C-CB92-4201-ACAB-2A85F0F38760}" type="pres">
      <dgm:prSet presAssocID="{74F16360-378E-4973-9B43-3949A5E0FF87}" presName="wedge2" presStyleLbl="node1" presStyleIdx="1" presStyleCnt="6"/>
      <dgm:spPr/>
      <dgm:t>
        <a:bodyPr/>
        <a:lstStyle/>
        <a:p>
          <a:endParaRPr lang="en-US"/>
        </a:p>
      </dgm:t>
    </dgm:pt>
    <dgm:pt modelId="{1F99C5DB-4C0E-4473-B92C-E433B42E1DE5}" type="pres">
      <dgm:prSet presAssocID="{74F16360-378E-4973-9B43-3949A5E0FF87}" presName="dummy2a" presStyleCnt="0"/>
      <dgm:spPr/>
    </dgm:pt>
    <dgm:pt modelId="{ACB1D87C-2B40-4E5B-AFB3-9267C481872B}" type="pres">
      <dgm:prSet presAssocID="{74F16360-378E-4973-9B43-3949A5E0FF87}" presName="dummy2b" presStyleCnt="0"/>
      <dgm:spPr/>
    </dgm:pt>
    <dgm:pt modelId="{E1657BF1-44BF-4D78-96C1-23F588D4B138}" type="pres">
      <dgm:prSet presAssocID="{74F16360-378E-4973-9B43-3949A5E0FF87}" presName="wedge2Tx" presStyleLbl="node1" presStyleIdx="1" presStyleCnt="6">
        <dgm:presLayoutVars>
          <dgm:chMax val="0"/>
          <dgm:chPref val="0"/>
          <dgm:bulletEnabled val="1"/>
        </dgm:presLayoutVars>
      </dgm:prSet>
      <dgm:spPr/>
      <dgm:t>
        <a:bodyPr/>
        <a:lstStyle/>
        <a:p>
          <a:endParaRPr lang="en-US"/>
        </a:p>
      </dgm:t>
    </dgm:pt>
    <dgm:pt modelId="{BC9262DD-3223-4E26-B5B9-6C24FC262D47}" type="pres">
      <dgm:prSet presAssocID="{74F16360-378E-4973-9B43-3949A5E0FF87}" presName="wedge3" presStyleLbl="node1" presStyleIdx="2" presStyleCnt="6"/>
      <dgm:spPr/>
      <dgm:t>
        <a:bodyPr/>
        <a:lstStyle/>
        <a:p>
          <a:endParaRPr lang="en-US"/>
        </a:p>
      </dgm:t>
    </dgm:pt>
    <dgm:pt modelId="{CE4684C1-DF16-4D75-8B60-20970210F730}" type="pres">
      <dgm:prSet presAssocID="{74F16360-378E-4973-9B43-3949A5E0FF87}" presName="dummy3a" presStyleCnt="0"/>
      <dgm:spPr/>
    </dgm:pt>
    <dgm:pt modelId="{9F880D3A-A038-49A4-A8D9-1917933A121C}" type="pres">
      <dgm:prSet presAssocID="{74F16360-378E-4973-9B43-3949A5E0FF87}" presName="dummy3b" presStyleCnt="0"/>
      <dgm:spPr/>
    </dgm:pt>
    <dgm:pt modelId="{B3EE019B-9E04-4CD2-A3D4-BE22E8DB96C2}" type="pres">
      <dgm:prSet presAssocID="{74F16360-378E-4973-9B43-3949A5E0FF87}" presName="wedge3Tx" presStyleLbl="node1" presStyleIdx="2" presStyleCnt="6">
        <dgm:presLayoutVars>
          <dgm:chMax val="0"/>
          <dgm:chPref val="0"/>
          <dgm:bulletEnabled val="1"/>
        </dgm:presLayoutVars>
      </dgm:prSet>
      <dgm:spPr/>
      <dgm:t>
        <a:bodyPr/>
        <a:lstStyle/>
        <a:p>
          <a:endParaRPr lang="en-US"/>
        </a:p>
      </dgm:t>
    </dgm:pt>
    <dgm:pt modelId="{B7077310-1265-47FE-B1DA-1F101C043407}" type="pres">
      <dgm:prSet presAssocID="{74F16360-378E-4973-9B43-3949A5E0FF87}" presName="wedge4" presStyleLbl="node1" presStyleIdx="3" presStyleCnt="6"/>
      <dgm:spPr/>
      <dgm:t>
        <a:bodyPr/>
        <a:lstStyle/>
        <a:p>
          <a:endParaRPr lang="en-US"/>
        </a:p>
      </dgm:t>
    </dgm:pt>
    <dgm:pt modelId="{A5BD7FF6-93F2-42D1-AE3E-8A932F3D9334}" type="pres">
      <dgm:prSet presAssocID="{74F16360-378E-4973-9B43-3949A5E0FF87}" presName="dummy4a" presStyleCnt="0"/>
      <dgm:spPr/>
    </dgm:pt>
    <dgm:pt modelId="{3D1ACFCA-5BC3-4E16-98CC-707918CCFFDE}" type="pres">
      <dgm:prSet presAssocID="{74F16360-378E-4973-9B43-3949A5E0FF87}" presName="dummy4b" presStyleCnt="0"/>
      <dgm:spPr/>
    </dgm:pt>
    <dgm:pt modelId="{A7BC4BE3-FAAD-48B8-A4BF-E541B7462349}" type="pres">
      <dgm:prSet presAssocID="{74F16360-378E-4973-9B43-3949A5E0FF87}" presName="wedge4Tx" presStyleLbl="node1" presStyleIdx="3" presStyleCnt="6">
        <dgm:presLayoutVars>
          <dgm:chMax val="0"/>
          <dgm:chPref val="0"/>
          <dgm:bulletEnabled val="1"/>
        </dgm:presLayoutVars>
      </dgm:prSet>
      <dgm:spPr/>
      <dgm:t>
        <a:bodyPr/>
        <a:lstStyle/>
        <a:p>
          <a:endParaRPr lang="en-US"/>
        </a:p>
      </dgm:t>
    </dgm:pt>
    <dgm:pt modelId="{51A9407B-EB26-44CB-B2A7-1E3E09C870F6}" type="pres">
      <dgm:prSet presAssocID="{74F16360-378E-4973-9B43-3949A5E0FF87}" presName="wedge5" presStyleLbl="node1" presStyleIdx="4" presStyleCnt="6"/>
      <dgm:spPr/>
      <dgm:t>
        <a:bodyPr/>
        <a:lstStyle/>
        <a:p>
          <a:endParaRPr lang="en-US"/>
        </a:p>
      </dgm:t>
    </dgm:pt>
    <dgm:pt modelId="{D9418F93-AE94-49A1-953D-CEFB760C841D}" type="pres">
      <dgm:prSet presAssocID="{74F16360-378E-4973-9B43-3949A5E0FF87}" presName="dummy5a" presStyleCnt="0"/>
      <dgm:spPr/>
    </dgm:pt>
    <dgm:pt modelId="{7B2C8919-2A9F-48E7-A6A3-B547BF285FEC}" type="pres">
      <dgm:prSet presAssocID="{74F16360-378E-4973-9B43-3949A5E0FF87}" presName="dummy5b" presStyleCnt="0"/>
      <dgm:spPr/>
    </dgm:pt>
    <dgm:pt modelId="{AF353170-631E-41CA-B32D-26A6CA403DBB}" type="pres">
      <dgm:prSet presAssocID="{74F16360-378E-4973-9B43-3949A5E0FF87}" presName="wedge5Tx" presStyleLbl="node1" presStyleIdx="4" presStyleCnt="6">
        <dgm:presLayoutVars>
          <dgm:chMax val="0"/>
          <dgm:chPref val="0"/>
          <dgm:bulletEnabled val="1"/>
        </dgm:presLayoutVars>
      </dgm:prSet>
      <dgm:spPr/>
      <dgm:t>
        <a:bodyPr/>
        <a:lstStyle/>
        <a:p>
          <a:endParaRPr lang="en-US"/>
        </a:p>
      </dgm:t>
    </dgm:pt>
    <dgm:pt modelId="{BB663D8F-608A-40FA-A204-185A5A49B95F}" type="pres">
      <dgm:prSet presAssocID="{74F16360-378E-4973-9B43-3949A5E0FF87}" presName="wedge6" presStyleLbl="node1" presStyleIdx="5" presStyleCnt="6" custLinFactNeighborX="1587" custLinFactNeighborY="1478"/>
      <dgm:spPr/>
      <dgm:t>
        <a:bodyPr/>
        <a:lstStyle/>
        <a:p>
          <a:endParaRPr lang="en-US"/>
        </a:p>
      </dgm:t>
    </dgm:pt>
    <dgm:pt modelId="{8FA16F32-7755-4F52-826E-0E6F898DFA61}" type="pres">
      <dgm:prSet presAssocID="{74F16360-378E-4973-9B43-3949A5E0FF87}" presName="dummy6a" presStyleCnt="0"/>
      <dgm:spPr/>
    </dgm:pt>
    <dgm:pt modelId="{C516E302-F20D-4BAD-9373-2F8F171D8E66}" type="pres">
      <dgm:prSet presAssocID="{74F16360-378E-4973-9B43-3949A5E0FF87}" presName="dummy6b" presStyleCnt="0"/>
      <dgm:spPr/>
    </dgm:pt>
    <dgm:pt modelId="{5699D69F-D14F-44C9-88A9-48A16DCF5437}" type="pres">
      <dgm:prSet presAssocID="{74F16360-378E-4973-9B43-3949A5E0FF87}" presName="wedge6Tx" presStyleLbl="node1" presStyleIdx="5" presStyleCnt="6">
        <dgm:presLayoutVars>
          <dgm:chMax val="0"/>
          <dgm:chPref val="0"/>
          <dgm:bulletEnabled val="1"/>
        </dgm:presLayoutVars>
      </dgm:prSet>
      <dgm:spPr/>
      <dgm:t>
        <a:bodyPr/>
        <a:lstStyle/>
        <a:p>
          <a:endParaRPr lang="en-US"/>
        </a:p>
      </dgm:t>
    </dgm:pt>
    <dgm:pt modelId="{DFD49EF9-5892-4CA0-B8B6-C02F66896602}" type="pres">
      <dgm:prSet presAssocID="{ADCF1921-A2EC-425B-A61E-434CAC9ED524}" presName="arrowWedge1" presStyleLbl="fgSibTrans2D1" presStyleIdx="0" presStyleCnt="6"/>
      <dgm:spPr/>
    </dgm:pt>
    <dgm:pt modelId="{07E75AF7-87DA-4493-93CE-9D4CFFCA054B}" type="pres">
      <dgm:prSet presAssocID="{ACE34DCF-DA62-40D1-A447-D2DEA2E6B5DE}" presName="arrowWedge2" presStyleLbl="fgSibTrans2D1" presStyleIdx="1" presStyleCnt="6"/>
      <dgm:spPr/>
    </dgm:pt>
    <dgm:pt modelId="{5E62A7F1-2C93-4FCE-94CA-858FFB2405C8}" type="pres">
      <dgm:prSet presAssocID="{A5F5D318-14AE-4AB7-BFC1-BBA8EDB4A167}" presName="arrowWedge3" presStyleLbl="fgSibTrans2D1" presStyleIdx="2" presStyleCnt="6"/>
      <dgm:spPr/>
    </dgm:pt>
    <dgm:pt modelId="{FA6DE393-2021-4363-940E-395CA5BF7C00}" type="pres">
      <dgm:prSet presAssocID="{2839F381-A08A-442A-9C6A-506EAEF5B974}" presName="arrowWedge4" presStyleLbl="fgSibTrans2D1" presStyleIdx="3" presStyleCnt="6"/>
      <dgm:spPr/>
    </dgm:pt>
    <dgm:pt modelId="{1A773B10-B43C-4E30-9884-A14C46402C47}" type="pres">
      <dgm:prSet presAssocID="{CAE800F0-DC20-40C3-8224-D20F5AB63D8D}" presName="arrowWedge5" presStyleLbl="fgSibTrans2D1" presStyleIdx="4" presStyleCnt="6"/>
      <dgm:spPr/>
    </dgm:pt>
    <dgm:pt modelId="{5F82FB4E-3067-4D8B-8509-8A15E4FD631B}" type="pres">
      <dgm:prSet presAssocID="{D83B2A7A-D8B8-464F-A55A-31D9F20985B1}" presName="arrowWedge6" presStyleLbl="fgSibTrans2D1" presStyleIdx="5" presStyleCnt="6" custLinFactNeighborX="267" custLinFactNeighborY="660"/>
      <dgm:spPr/>
    </dgm:pt>
  </dgm:ptLst>
  <dgm:cxnLst>
    <dgm:cxn modelId="{F9AC7523-1543-4CB9-A79C-80A7DA22AD04}" type="presOf" srcId="{8E2892A9-A054-4ACA-BC03-A07FB20DF11F}" destId="{AF353170-631E-41CA-B32D-26A6CA403DBB}" srcOrd="1" destOrd="0" presId="urn:microsoft.com/office/officeart/2005/8/layout/cycle8"/>
    <dgm:cxn modelId="{FDE24974-2464-45CA-8A46-460784802EFF}" type="presOf" srcId="{429D47FC-B0B3-46C7-8631-18CD61576167}" destId="{B3EE019B-9E04-4CD2-A3D4-BE22E8DB96C2}" srcOrd="1" destOrd="0" presId="urn:microsoft.com/office/officeart/2005/8/layout/cycle8"/>
    <dgm:cxn modelId="{042EAB17-85F2-49F5-A5A8-D91F1EDFA589}" type="presOf" srcId="{8E2892A9-A054-4ACA-BC03-A07FB20DF11F}" destId="{51A9407B-EB26-44CB-B2A7-1E3E09C870F6}" srcOrd="0" destOrd="0" presId="urn:microsoft.com/office/officeart/2005/8/layout/cycle8"/>
    <dgm:cxn modelId="{8FC378F2-FA20-4110-BA63-764C0F775C77}" type="presOf" srcId="{429D47FC-B0B3-46C7-8631-18CD61576167}" destId="{BC9262DD-3223-4E26-B5B9-6C24FC262D47}" srcOrd="0" destOrd="0" presId="urn:microsoft.com/office/officeart/2005/8/layout/cycle8"/>
    <dgm:cxn modelId="{472ADA1A-301A-48AB-AED4-499B908E4E86}" srcId="{74F16360-378E-4973-9B43-3949A5E0FF87}" destId="{8CD918AC-26A1-4AC9-BF04-0419D8954B5C}" srcOrd="1" destOrd="0" parTransId="{461C172A-47A0-449B-BCCB-72031979EF65}" sibTransId="{ACE34DCF-DA62-40D1-A447-D2DEA2E6B5DE}"/>
    <dgm:cxn modelId="{EDEA1238-B2F1-4593-8793-77E39C0C0B10}" type="presOf" srcId="{8ED06C40-B133-4365-8971-D861AC8EF3E3}" destId="{26921F23-2A5E-4FC7-BBA3-07798A0F6EA0}" srcOrd="0" destOrd="0" presId="urn:microsoft.com/office/officeart/2005/8/layout/cycle8"/>
    <dgm:cxn modelId="{3D9CEF90-5787-4D63-BF16-06C5DB71A257}" type="presOf" srcId="{74F16360-378E-4973-9B43-3949A5E0FF87}" destId="{1F072E2F-09D7-4887-8B42-F92007A265E4}" srcOrd="0" destOrd="0" presId="urn:microsoft.com/office/officeart/2005/8/layout/cycle8"/>
    <dgm:cxn modelId="{42F18264-674A-41C7-98FB-BE1B5CF29D76}" srcId="{74F16360-378E-4973-9B43-3949A5E0FF87}" destId="{429D47FC-B0B3-46C7-8631-18CD61576167}" srcOrd="2" destOrd="0" parTransId="{CE3981C4-0519-4B8E-B621-5D1B16AA8669}" sibTransId="{A5F5D318-14AE-4AB7-BFC1-BBA8EDB4A167}"/>
    <dgm:cxn modelId="{6B420976-CCA3-4860-A7A1-F22934103C3F}" type="presOf" srcId="{8CD918AC-26A1-4AC9-BF04-0419D8954B5C}" destId="{E1657BF1-44BF-4D78-96C1-23F588D4B138}" srcOrd="1" destOrd="0" presId="urn:microsoft.com/office/officeart/2005/8/layout/cycle8"/>
    <dgm:cxn modelId="{18041112-A146-47E8-BE67-53090821540F}" srcId="{74F16360-378E-4973-9B43-3949A5E0FF87}" destId="{40BB9308-BE0B-442A-AA03-CEE3BCA0FA35}" srcOrd="5" destOrd="0" parTransId="{B1FF5974-28BD-4968-AA0C-2B4F80E389E4}" sibTransId="{D83B2A7A-D8B8-464F-A55A-31D9F20985B1}"/>
    <dgm:cxn modelId="{862A0B66-B604-419B-90E8-B38B7D868FCB}" srcId="{74F16360-378E-4973-9B43-3949A5E0FF87}" destId="{55896E3E-9F69-449B-9AD0-ABDEAEC8432A}" srcOrd="3" destOrd="0" parTransId="{2AEB9A43-F1FC-4B96-B732-88CA813C5063}" sibTransId="{2839F381-A08A-442A-9C6A-506EAEF5B974}"/>
    <dgm:cxn modelId="{BAFB62B0-7FB8-499A-80B3-E1CDE5CF9488}" srcId="{74F16360-378E-4973-9B43-3949A5E0FF87}" destId="{8ED06C40-B133-4365-8971-D861AC8EF3E3}" srcOrd="0" destOrd="0" parTransId="{B34504C1-17F3-481A-BA12-F980EA967655}" sibTransId="{ADCF1921-A2EC-425B-A61E-434CAC9ED524}"/>
    <dgm:cxn modelId="{4B4CA3A1-D418-4741-BEB5-D10EA9A00FDE}" type="presOf" srcId="{40BB9308-BE0B-442A-AA03-CEE3BCA0FA35}" destId="{5699D69F-D14F-44C9-88A9-48A16DCF5437}" srcOrd="1" destOrd="0" presId="urn:microsoft.com/office/officeart/2005/8/layout/cycle8"/>
    <dgm:cxn modelId="{7857DAC3-FCE7-4528-90C6-B822FB7F96DA}" type="presOf" srcId="{8ED06C40-B133-4365-8971-D861AC8EF3E3}" destId="{7671F116-F9F5-46E5-BF97-1B7554209E66}" srcOrd="1" destOrd="0" presId="urn:microsoft.com/office/officeart/2005/8/layout/cycle8"/>
    <dgm:cxn modelId="{448973B4-A6D4-4C1D-823C-B69A51918DBB}" srcId="{74F16360-378E-4973-9B43-3949A5E0FF87}" destId="{8E2892A9-A054-4ACA-BC03-A07FB20DF11F}" srcOrd="4" destOrd="0" parTransId="{2A24E88E-C844-434F-9002-E49EBD3ACEB9}" sibTransId="{CAE800F0-DC20-40C3-8224-D20F5AB63D8D}"/>
    <dgm:cxn modelId="{D283D906-F3BC-4E3A-9DBC-5684F5DC6A9D}" type="presOf" srcId="{55896E3E-9F69-449B-9AD0-ABDEAEC8432A}" destId="{B7077310-1265-47FE-B1DA-1F101C043407}" srcOrd="0" destOrd="0" presId="urn:microsoft.com/office/officeart/2005/8/layout/cycle8"/>
    <dgm:cxn modelId="{6EB77CE4-2FE1-47BB-8AB8-219F12C9E47F}" type="presOf" srcId="{40BB9308-BE0B-442A-AA03-CEE3BCA0FA35}" destId="{BB663D8F-608A-40FA-A204-185A5A49B95F}" srcOrd="0" destOrd="0" presId="urn:microsoft.com/office/officeart/2005/8/layout/cycle8"/>
    <dgm:cxn modelId="{89D0F967-CCAF-4E04-AE57-9DCD3DAA7623}" type="presOf" srcId="{8CD918AC-26A1-4AC9-BF04-0419D8954B5C}" destId="{4583452C-CB92-4201-ACAB-2A85F0F38760}" srcOrd="0" destOrd="0" presId="urn:microsoft.com/office/officeart/2005/8/layout/cycle8"/>
    <dgm:cxn modelId="{2190C572-6B1E-47D0-9853-AC7CF8F7BCBC}" type="presOf" srcId="{55896E3E-9F69-449B-9AD0-ABDEAEC8432A}" destId="{A7BC4BE3-FAAD-48B8-A4BF-E541B7462349}" srcOrd="1" destOrd="0" presId="urn:microsoft.com/office/officeart/2005/8/layout/cycle8"/>
    <dgm:cxn modelId="{B0238388-1613-44E5-B254-8C4991A772A4}" type="presParOf" srcId="{1F072E2F-09D7-4887-8B42-F92007A265E4}" destId="{26921F23-2A5E-4FC7-BBA3-07798A0F6EA0}" srcOrd="0" destOrd="0" presId="urn:microsoft.com/office/officeart/2005/8/layout/cycle8"/>
    <dgm:cxn modelId="{7F2F23F7-F4B3-46A4-92E5-0EEBF78F3742}" type="presParOf" srcId="{1F072E2F-09D7-4887-8B42-F92007A265E4}" destId="{678419A7-D2D7-4D77-AEC8-962F4247B688}" srcOrd="1" destOrd="0" presId="urn:microsoft.com/office/officeart/2005/8/layout/cycle8"/>
    <dgm:cxn modelId="{D6D28892-E9E6-4496-A90F-EE1A952A0A72}" type="presParOf" srcId="{1F072E2F-09D7-4887-8B42-F92007A265E4}" destId="{74937188-7CC9-495A-A96C-EE74C066D8A0}" srcOrd="2" destOrd="0" presId="urn:microsoft.com/office/officeart/2005/8/layout/cycle8"/>
    <dgm:cxn modelId="{600A8CDE-60D4-460C-91E4-60612094D4F8}" type="presParOf" srcId="{1F072E2F-09D7-4887-8B42-F92007A265E4}" destId="{7671F116-F9F5-46E5-BF97-1B7554209E66}" srcOrd="3" destOrd="0" presId="urn:microsoft.com/office/officeart/2005/8/layout/cycle8"/>
    <dgm:cxn modelId="{3848F9C0-FA6F-41A7-AB31-098091C4797B}" type="presParOf" srcId="{1F072E2F-09D7-4887-8B42-F92007A265E4}" destId="{4583452C-CB92-4201-ACAB-2A85F0F38760}" srcOrd="4" destOrd="0" presId="urn:microsoft.com/office/officeart/2005/8/layout/cycle8"/>
    <dgm:cxn modelId="{729F6DDA-4F80-4099-B47C-5C2C990266A1}" type="presParOf" srcId="{1F072E2F-09D7-4887-8B42-F92007A265E4}" destId="{1F99C5DB-4C0E-4473-B92C-E433B42E1DE5}" srcOrd="5" destOrd="0" presId="urn:microsoft.com/office/officeart/2005/8/layout/cycle8"/>
    <dgm:cxn modelId="{CCADE631-8470-49C8-946B-28A9AB6AA671}" type="presParOf" srcId="{1F072E2F-09D7-4887-8B42-F92007A265E4}" destId="{ACB1D87C-2B40-4E5B-AFB3-9267C481872B}" srcOrd="6" destOrd="0" presId="urn:microsoft.com/office/officeart/2005/8/layout/cycle8"/>
    <dgm:cxn modelId="{4B63B320-0819-4C44-A359-5CB822803B92}" type="presParOf" srcId="{1F072E2F-09D7-4887-8B42-F92007A265E4}" destId="{E1657BF1-44BF-4D78-96C1-23F588D4B138}" srcOrd="7" destOrd="0" presId="urn:microsoft.com/office/officeart/2005/8/layout/cycle8"/>
    <dgm:cxn modelId="{8D944C3B-7853-4475-BC12-49BCBFA3EAEE}" type="presParOf" srcId="{1F072E2F-09D7-4887-8B42-F92007A265E4}" destId="{BC9262DD-3223-4E26-B5B9-6C24FC262D47}" srcOrd="8" destOrd="0" presId="urn:microsoft.com/office/officeart/2005/8/layout/cycle8"/>
    <dgm:cxn modelId="{0BE491F9-893A-4011-9261-F3BF4550F7BA}" type="presParOf" srcId="{1F072E2F-09D7-4887-8B42-F92007A265E4}" destId="{CE4684C1-DF16-4D75-8B60-20970210F730}" srcOrd="9" destOrd="0" presId="urn:microsoft.com/office/officeart/2005/8/layout/cycle8"/>
    <dgm:cxn modelId="{D1835009-CA96-47B9-AFD4-5CB9014BDF13}" type="presParOf" srcId="{1F072E2F-09D7-4887-8B42-F92007A265E4}" destId="{9F880D3A-A038-49A4-A8D9-1917933A121C}" srcOrd="10" destOrd="0" presId="urn:microsoft.com/office/officeart/2005/8/layout/cycle8"/>
    <dgm:cxn modelId="{46B3CE17-E056-4DD3-B22B-193F2E7308CC}" type="presParOf" srcId="{1F072E2F-09D7-4887-8B42-F92007A265E4}" destId="{B3EE019B-9E04-4CD2-A3D4-BE22E8DB96C2}" srcOrd="11" destOrd="0" presId="urn:microsoft.com/office/officeart/2005/8/layout/cycle8"/>
    <dgm:cxn modelId="{69DFFAB9-5921-4FAA-8B12-2391A8DD8AF5}" type="presParOf" srcId="{1F072E2F-09D7-4887-8B42-F92007A265E4}" destId="{B7077310-1265-47FE-B1DA-1F101C043407}" srcOrd="12" destOrd="0" presId="urn:microsoft.com/office/officeart/2005/8/layout/cycle8"/>
    <dgm:cxn modelId="{D0F8EA67-0DA0-4B04-8747-012B950717F5}" type="presParOf" srcId="{1F072E2F-09D7-4887-8B42-F92007A265E4}" destId="{A5BD7FF6-93F2-42D1-AE3E-8A932F3D9334}" srcOrd="13" destOrd="0" presId="urn:microsoft.com/office/officeart/2005/8/layout/cycle8"/>
    <dgm:cxn modelId="{1283610E-F46D-46AF-B95B-0CCDAD55A2C4}" type="presParOf" srcId="{1F072E2F-09D7-4887-8B42-F92007A265E4}" destId="{3D1ACFCA-5BC3-4E16-98CC-707918CCFFDE}" srcOrd="14" destOrd="0" presId="urn:microsoft.com/office/officeart/2005/8/layout/cycle8"/>
    <dgm:cxn modelId="{637FD293-0F03-4739-883B-E6A07F63A6C0}" type="presParOf" srcId="{1F072E2F-09D7-4887-8B42-F92007A265E4}" destId="{A7BC4BE3-FAAD-48B8-A4BF-E541B7462349}" srcOrd="15" destOrd="0" presId="urn:microsoft.com/office/officeart/2005/8/layout/cycle8"/>
    <dgm:cxn modelId="{0C6E7AB2-A89D-4AED-B9D5-7C8D11BF84E9}" type="presParOf" srcId="{1F072E2F-09D7-4887-8B42-F92007A265E4}" destId="{51A9407B-EB26-44CB-B2A7-1E3E09C870F6}" srcOrd="16" destOrd="0" presId="urn:microsoft.com/office/officeart/2005/8/layout/cycle8"/>
    <dgm:cxn modelId="{0066010D-9DFB-41C1-85CD-F51175A951F9}" type="presParOf" srcId="{1F072E2F-09D7-4887-8B42-F92007A265E4}" destId="{D9418F93-AE94-49A1-953D-CEFB760C841D}" srcOrd="17" destOrd="0" presId="urn:microsoft.com/office/officeart/2005/8/layout/cycle8"/>
    <dgm:cxn modelId="{14A41148-C92B-414D-B816-F9599D9AE14B}" type="presParOf" srcId="{1F072E2F-09D7-4887-8B42-F92007A265E4}" destId="{7B2C8919-2A9F-48E7-A6A3-B547BF285FEC}" srcOrd="18" destOrd="0" presId="urn:microsoft.com/office/officeart/2005/8/layout/cycle8"/>
    <dgm:cxn modelId="{EEA1A42E-89EB-4391-B0A9-ACEC32F9531C}" type="presParOf" srcId="{1F072E2F-09D7-4887-8B42-F92007A265E4}" destId="{AF353170-631E-41CA-B32D-26A6CA403DBB}" srcOrd="19" destOrd="0" presId="urn:microsoft.com/office/officeart/2005/8/layout/cycle8"/>
    <dgm:cxn modelId="{A0382264-ABC5-4A25-A257-E16BAB86354C}" type="presParOf" srcId="{1F072E2F-09D7-4887-8B42-F92007A265E4}" destId="{BB663D8F-608A-40FA-A204-185A5A49B95F}" srcOrd="20" destOrd="0" presId="urn:microsoft.com/office/officeart/2005/8/layout/cycle8"/>
    <dgm:cxn modelId="{093618D2-C252-4EAC-AF74-A424FE51293A}" type="presParOf" srcId="{1F072E2F-09D7-4887-8B42-F92007A265E4}" destId="{8FA16F32-7755-4F52-826E-0E6F898DFA61}" srcOrd="21" destOrd="0" presId="urn:microsoft.com/office/officeart/2005/8/layout/cycle8"/>
    <dgm:cxn modelId="{C4F736D8-5071-4531-AEEA-38897E160C94}" type="presParOf" srcId="{1F072E2F-09D7-4887-8B42-F92007A265E4}" destId="{C516E302-F20D-4BAD-9373-2F8F171D8E66}" srcOrd="22" destOrd="0" presId="urn:microsoft.com/office/officeart/2005/8/layout/cycle8"/>
    <dgm:cxn modelId="{52C398F3-3D8E-47F0-B358-007B29A4F9F3}" type="presParOf" srcId="{1F072E2F-09D7-4887-8B42-F92007A265E4}" destId="{5699D69F-D14F-44C9-88A9-48A16DCF5437}" srcOrd="23" destOrd="0" presId="urn:microsoft.com/office/officeart/2005/8/layout/cycle8"/>
    <dgm:cxn modelId="{61E5BE15-F1BC-45FB-992E-3FB53268E937}" type="presParOf" srcId="{1F072E2F-09D7-4887-8B42-F92007A265E4}" destId="{DFD49EF9-5892-4CA0-B8B6-C02F66896602}" srcOrd="24" destOrd="0" presId="urn:microsoft.com/office/officeart/2005/8/layout/cycle8"/>
    <dgm:cxn modelId="{209E6CE3-0A17-4290-845E-BAF308FEFE19}" type="presParOf" srcId="{1F072E2F-09D7-4887-8B42-F92007A265E4}" destId="{07E75AF7-87DA-4493-93CE-9D4CFFCA054B}" srcOrd="25" destOrd="0" presId="urn:microsoft.com/office/officeart/2005/8/layout/cycle8"/>
    <dgm:cxn modelId="{973D2A50-9524-4227-91ED-20B6099D61B6}" type="presParOf" srcId="{1F072E2F-09D7-4887-8B42-F92007A265E4}" destId="{5E62A7F1-2C93-4FCE-94CA-858FFB2405C8}" srcOrd="26" destOrd="0" presId="urn:microsoft.com/office/officeart/2005/8/layout/cycle8"/>
    <dgm:cxn modelId="{382DC832-D587-44FA-8E31-6EA7A2269F02}" type="presParOf" srcId="{1F072E2F-09D7-4887-8B42-F92007A265E4}" destId="{FA6DE393-2021-4363-940E-395CA5BF7C00}" srcOrd="27" destOrd="0" presId="urn:microsoft.com/office/officeart/2005/8/layout/cycle8"/>
    <dgm:cxn modelId="{FF267138-AEEF-42D9-AEEE-12476B080107}" type="presParOf" srcId="{1F072E2F-09D7-4887-8B42-F92007A265E4}" destId="{1A773B10-B43C-4E30-9884-A14C46402C47}" srcOrd="28" destOrd="0" presId="urn:microsoft.com/office/officeart/2005/8/layout/cycle8"/>
    <dgm:cxn modelId="{430541B4-8D79-411D-B526-50836B9AFC9A}" type="presParOf" srcId="{1F072E2F-09D7-4887-8B42-F92007A265E4}" destId="{5F82FB4E-3067-4D8B-8509-8A15E4FD631B}"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65267F0-AA47-4805-8D4A-54FF2ADF152F}" type="doc">
      <dgm:prSet loTypeId="urn:diagrams.loki3.com/BracketList" loCatId="list" qsTypeId="urn:microsoft.com/office/officeart/2005/8/quickstyle/simple1" qsCatId="simple" csTypeId="urn:microsoft.com/office/officeart/2005/8/colors/colorful3" csCatId="colorful" phldr="1"/>
      <dgm:spPr/>
      <dgm:t>
        <a:bodyPr/>
        <a:lstStyle/>
        <a:p>
          <a:endParaRPr lang="en-US"/>
        </a:p>
      </dgm:t>
    </dgm:pt>
    <dgm:pt modelId="{A8E744AC-32C0-48A3-B076-86756AEBC488}">
      <dgm:prSet phldrT="[Text]"/>
      <dgm:spPr>
        <a:xfrm>
          <a:off x="4018" y="81963"/>
          <a:ext cx="2055390" cy="946687"/>
        </a:xfrm>
        <a:prstGeom prst="rect">
          <a:avLst/>
        </a:prstGeom>
        <a:solidFill>
          <a:srgbClr val="0BD0D9"/>
        </a:solidFill>
        <a:ln>
          <a:noFill/>
        </a:ln>
        <a:effectLst/>
      </dgm:spPr>
      <dgm:t>
        <a:bodyPr/>
        <a:lstStyle/>
        <a:p>
          <a:endParaRPr lang="en-US"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a:p>
          <a:r>
            <a:rPr lang="en-US" b="1"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Prevention</a:t>
          </a:r>
        </a:p>
        <a:p>
          <a:endParaRPr lang="en-US"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gm:t>
    </dgm:pt>
    <dgm:pt modelId="{F40EF52B-6E61-4043-BC60-67AAF3D5FDEF}" type="parTrans" cxnId="{16F18362-B4A2-40C8-9037-E89A3FC5DE8B}">
      <dgm:prSet/>
      <dgm:spPr/>
      <dgm:t>
        <a:bodyPr/>
        <a:lstStyle/>
        <a:p>
          <a:endParaRPr lang="en-US">
            <a:latin typeface="Calibri" panose="020F0502020204030204" pitchFamily="34" charset="0"/>
            <a:cs typeface="Calibri" panose="020F0502020204030204" pitchFamily="34" charset="0"/>
          </a:endParaRPr>
        </a:p>
      </dgm:t>
    </dgm:pt>
    <dgm:pt modelId="{BB96DF4F-D0C3-4AC3-835E-C48B46E76CA8}" type="sibTrans" cxnId="{16F18362-B4A2-40C8-9037-E89A3FC5DE8B}">
      <dgm:prSet/>
      <dgm:spPr/>
      <dgm:t>
        <a:bodyPr/>
        <a:lstStyle/>
        <a:p>
          <a:endParaRPr lang="en-US">
            <a:latin typeface="Calibri" panose="020F0502020204030204" pitchFamily="34" charset="0"/>
            <a:cs typeface="Calibri" panose="020F0502020204030204" pitchFamily="34" charset="0"/>
          </a:endParaRPr>
        </a:p>
      </dgm:t>
    </dgm:pt>
    <dgm:pt modelId="{088105DD-DA37-47A6-88A7-DB43CB6A15B7}">
      <dgm:prSet phldrT="[Text]"/>
      <dgm:spPr>
        <a:xfrm>
          <a:off x="2634918" y="81963"/>
          <a:ext cx="5590663" cy="946687"/>
        </a:xfrm>
        <a:prstGeom prst="rect">
          <a:avLst/>
        </a:prstGeom>
        <a:solidFill>
          <a:srgbClr val="0BD0D9">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ysClr val="windowText" lastClr="000000"/>
              </a:solidFill>
              <a:latin typeface="Calibri" panose="020F0502020204030204" pitchFamily="34" charset="0"/>
              <a:ea typeface="+mn-ea"/>
              <a:cs typeface="Calibri" panose="020F0502020204030204" pitchFamily="34" charset="0"/>
            </a:rPr>
            <a:t>Limiting unnecessary exposure</a:t>
          </a:r>
          <a:endParaRPr lang="en-US" dirty="0">
            <a:solidFill>
              <a:sysClr val="windowText" lastClr="000000"/>
            </a:solidFill>
            <a:latin typeface="Calibri" panose="020F0502020204030204" pitchFamily="34" charset="0"/>
            <a:ea typeface="+mn-ea"/>
            <a:cs typeface="Calibri" panose="020F0502020204030204" pitchFamily="34" charset="0"/>
          </a:endParaRPr>
        </a:p>
      </dgm:t>
    </dgm:pt>
    <dgm:pt modelId="{774C3D81-3BC8-49C7-AC03-1F6E2E657814}" type="parTrans" cxnId="{307E3A10-F67F-4557-8DDE-54D8724CC665}">
      <dgm:prSet/>
      <dgm:spPr/>
      <dgm:t>
        <a:bodyPr/>
        <a:lstStyle/>
        <a:p>
          <a:endParaRPr lang="en-US">
            <a:latin typeface="Calibri" panose="020F0502020204030204" pitchFamily="34" charset="0"/>
            <a:cs typeface="Calibri" panose="020F0502020204030204" pitchFamily="34" charset="0"/>
          </a:endParaRPr>
        </a:p>
      </dgm:t>
    </dgm:pt>
    <dgm:pt modelId="{6EEA66D6-B836-4F14-8090-ABB5E7B1857E}" type="sibTrans" cxnId="{307E3A10-F67F-4557-8DDE-54D8724CC665}">
      <dgm:prSet/>
      <dgm:spPr/>
      <dgm:t>
        <a:bodyPr/>
        <a:lstStyle/>
        <a:p>
          <a:endParaRPr lang="en-US">
            <a:latin typeface="Calibri" panose="020F0502020204030204" pitchFamily="34" charset="0"/>
            <a:cs typeface="Calibri" panose="020F0502020204030204" pitchFamily="34" charset="0"/>
          </a:endParaRPr>
        </a:p>
      </dgm:t>
    </dgm:pt>
    <dgm:pt modelId="{59AB33F5-F0BD-482B-967D-A36E07989DAD}">
      <dgm:prSet phldrT="[Text]"/>
      <dgm:spPr>
        <a:xfrm>
          <a:off x="4018" y="1089851"/>
          <a:ext cx="2055390" cy="988762"/>
        </a:xfrm>
        <a:prstGeom prst="rect">
          <a:avLst/>
        </a:prstGeom>
        <a:solidFill>
          <a:srgbClr val="F2FC74"/>
        </a:solidFill>
        <a:ln>
          <a:noFill/>
        </a:ln>
        <a:effectLst/>
      </dgm:spPr>
      <dgm:t>
        <a:bodyPr/>
        <a:lstStyle/>
        <a:p>
          <a:r>
            <a:rPr lang="en-US" b="1"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Prior to exposure</a:t>
          </a:r>
          <a:r>
            <a:rPr lang="en-US"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 Resilience and protection</a:t>
          </a:r>
          <a:endParaRPr lang="en-US"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gm:t>
    </dgm:pt>
    <dgm:pt modelId="{7B4A6615-516E-4BBE-A032-FE58A0D60C0B}" type="parTrans" cxnId="{BAFC5F71-3F1B-4BB7-82B9-1DB5D1548CAA}">
      <dgm:prSet/>
      <dgm:spPr/>
      <dgm:t>
        <a:bodyPr/>
        <a:lstStyle/>
        <a:p>
          <a:endParaRPr lang="en-US">
            <a:latin typeface="Calibri" panose="020F0502020204030204" pitchFamily="34" charset="0"/>
            <a:cs typeface="Calibri" panose="020F0502020204030204" pitchFamily="34" charset="0"/>
          </a:endParaRPr>
        </a:p>
      </dgm:t>
    </dgm:pt>
    <dgm:pt modelId="{3F4DF6DB-76D6-43A0-8378-0E7CEFB61C4B}" type="sibTrans" cxnId="{BAFC5F71-3F1B-4BB7-82B9-1DB5D1548CAA}">
      <dgm:prSet/>
      <dgm:spPr/>
      <dgm:t>
        <a:bodyPr/>
        <a:lstStyle/>
        <a:p>
          <a:endParaRPr lang="en-US">
            <a:latin typeface="Calibri" panose="020F0502020204030204" pitchFamily="34" charset="0"/>
            <a:cs typeface="Calibri" panose="020F0502020204030204" pitchFamily="34" charset="0"/>
          </a:endParaRPr>
        </a:p>
      </dgm:t>
    </dgm:pt>
    <dgm:pt modelId="{EB6BCD5C-F45C-4AE9-B047-697F55F823F3}">
      <dgm:prSet phldrT="[Text]"/>
      <dgm:spPr>
        <a:xfrm>
          <a:off x="4018" y="2330466"/>
          <a:ext cx="2055390" cy="1220175"/>
        </a:xfrm>
        <a:prstGeom prst="rect">
          <a:avLst/>
        </a:prstGeom>
        <a:solidFill>
          <a:srgbClr val="FFC000"/>
        </a:solidFill>
        <a:ln>
          <a:noFill/>
        </a:ln>
        <a:effectLst/>
      </dgm:spPr>
      <dgm:t>
        <a:bodyPr/>
        <a:lstStyle/>
        <a:p>
          <a:r>
            <a:rPr lang="en-US" b="1"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During exposure: </a:t>
          </a:r>
          <a:r>
            <a:rPr lang="en-US" b="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Tools for c</a:t>
          </a:r>
          <a:r>
            <a:rPr lang="en-US"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oping in the presence of secondary trauma exposure</a:t>
          </a:r>
          <a:endParaRPr lang="en-US"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gm:t>
    </dgm:pt>
    <dgm:pt modelId="{C0B4BF18-2181-4A14-84A5-DC71CB91A14D}" type="parTrans" cxnId="{9B396BCE-0500-4AC0-B211-B1C234939A39}">
      <dgm:prSet/>
      <dgm:spPr/>
      <dgm:t>
        <a:bodyPr/>
        <a:lstStyle/>
        <a:p>
          <a:endParaRPr lang="en-US">
            <a:latin typeface="Calibri" panose="020F0502020204030204" pitchFamily="34" charset="0"/>
            <a:cs typeface="Calibri" panose="020F0502020204030204" pitchFamily="34" charset="0"/>
          </a:endParaRPr>
        </a:p>
      </dgm:t>
    </dgm:pt>
    <dgm:pt modelId="{2F318E31-EC0A-444A-855F-F5FFB07F94FE}" type="sibTrans" cxnId="{9B396BCE-0500-4AC0-B211-B1C234939A39}">
      <dgm:prSet/>
      <dgm:spPr/>
      <dgm:t>
        <a:bodyPr/>
        <a:lstStyle/>
        <a:p>
          <a:endParaRPr lang="en-US">
            <a:latin typeface="Calibri" panose="020F0502020204030204" pitchFamily="34" charset="0"/>
            <a:cs typeface="Calibri" panose="020F0502020204030204" pitchFamily="34" charset="0"/>
          </a:endParaRPr>
        </a:p>
      </dgm:t>
    </dgm:pt>
    <dgm:pt modelId="{E631BEE8-DD9C-4CB1-B065-5596B8CA8130}">
      <dgm:prSet phldrT="[Text]"/>
      <dgm:spPr>
        <a:xfrm>
          <a:off x="4018" y="3864291"/>
          <a:ext cx="2055390" cy="988762"/>
        </a:xfrm>
        <a:prstGeom prst="rect">
          <a:avLst/>
        </a:prstGeom>
        <a:solidFill>
          <a:srgbClr val="00B0F0"/>
        </a:solidFill>
        <a:ln>
          <a:noFill/>
        </a:ln>
        <a:effectLst/>
      </dgm:spPr>
      <dgm:t>
        <a:bodyPr/>
        <a:lstStyle/>
        <a:p>
          <a:r>
            <a:rPr lang="en-US" b="1" dirty="0" smtClean="0">
              <a:solidFill>
                <a:sysClr val="windowText" lastClr="000000"/>
              </a:solidFill>
              <a:latin typeface="Calibri" panose="020F0502020204030204" pitchFamily="34" charset="0"/>
              <a:ea typeface="+mn-ea"/>
              <a:cs typeface="Calibri" panose="020F0502020204030204" pitchFamily="34" charset="0"/>
            </a:rPr>
            <a:t>After exposure: </a:t>
          </a:r>
          <a:r>
            <a:rPr lang="en-US" dirty="0" smtClean="0">
              <a:solidFill>
                <a:sysClr val="windowText" lastClr="000000"/>
              </a:solidFill>
              <a:latin typeface="Calibri" panose="020F0502020204030204" pitchFamily="34" charset="0"/>
              <a:ea typeface="+mn-ea"/>
              <a:cs typeface="Calibri" panose="020F0502020204030204" pitchFamily="34" charset="0"/>
            </a:rPr>
            <a:t>Recovery in the aftermath of stress and trauma</a:t>
          </a:r>
          <a:endParaRPr lang="en-US" dirty="0">
            <a:solidFill>
              <a:sysClr val="windowText" lastClr="000000"/>
            </a:solidFill>
            <a:latin typeface="Calibri" panose="020F0502020204030204" pitchFamily="34" charset="0"/>
            <a:ea typeface="+mn-ea"/>
            <a:cs typeface="Calibri" panose="020F0502020204030204" pitchFamily="34" charset="0"/>
          </a:endParaRPr>
        </a:p>
      </dgm:t>
    </dgm:pt>
    <dgm:pt modelId="{DC772C0F-A3EC-41D6-877B-4F5158CCEFA0}" type="parTrans" cxnId="{6C39C30D-A708-4D9B-AA88-196CDC71B1C8}">
      <dgm:prSet/>
      <dgm:spPr/>
      <dgm:t>
        <a:bodyPr/>
        <a:lstStyle/>
        <a:p>
          <a:endParaRPr lang="en-US">
            <a:latin typeface="Calibri" panose="020F0502020204030204" pitchFamily="34" charset="0"/>
            <a:cs typeface="Calibri" panose="020F0502020204030204" pitchFamily="34" charset="0"/>
          </a:endParaRPr>
        </a:p>
      </dgm:t>
    </dgm:pt>
    <dgm:pt modelId="{2A85A0C0-E003-402A-A90F-F613DBA37466}" type="sibTrans" cxnId="{6C39C30D-A708-4D9B-AA88-196CDC71B1C8}">
      <dgm:prSet/>
      <dgm:spPr/>
      <dgm:t>
        <a:bodyPr/>
        <a:lstStyle/>
        <a:p>
          <a:endParaRPr lang="en-US">
            <a:latin typeface="Calibri" panose="020F0502020204030204" pitchFamily="34" charset="0"/>
            <a:cs typeface="Calibri" panose="020F0502020204030204" pitchFamily="34" charset="0"/>
          </a:endParaRPr>
        </a:p>
      </dgm:t>
    </dgm:pt>
    <dgm:pt modelId="{539FB2D7-ACD2-485B-BC2B-666BD0E16975}">
      <dgm:prSet phldrT="[Text]"/>
      <dgm:spPr>
        <a:xfrm>
          <a:off x="2634918" y="81963"/>
          <a:ext cx="5590663" cy="946687"/>
        </a:xfrm>
        <a:prstGeom prst="rect">
          <a:avLst/>
        </a:prstGeom>
        <a:solidFill>
          <a:srgbClr val="0BD0D9">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ysClr val="windowText" lastClr="000000"/>
              </a:solidFill>
              <a:latin typeface="Calibri" panose="020F0502020204030204" pitchFamily="34" charset="0"/>
              <a:ea typeface="+mn-ea"/>
              <a:cs typeface="Calibri" panose="020F0502020204030204" pitchFamily="34" charset="0"/>
            </a:rPr>
            <a:t>Protection from </a:t>
          </a:r>
          <a:r>
            <a:rPr lang="en-US" dirty="0" smtClean="0">
              <a:solidFill>
                <a:sysClr val="windowText" lastClr="000000"/>
              </a:solidFill>
              <a:latin typeface="Calibri" panose="020F0502020204030204" pitchFamily="34" charset="0"/>
              <a:ea typeface="+mn-ea"/>
              <a:cs typeface="Calibri" panose="020F0502020204030204" pitchFamily="34" charset="0"/>
            </a:rPr>
            <a:t>contagion</a:t>
          </a:r>
          <a:endParaRPr lang="en-US" dirty="0">
            <a:solidFill>
              <a:sysClr val="windowText" lastClr="000000"/>
            </a:solidFill>
            <a:latin typeface="Calibri" panose="020F0502020204030204" pitchFamily="34" charset="0"/>
            <a:ea typeface="+mn-ea"/>
            <a:cs typeface="Calibri" panose="020F0502020204030204" pitchFamily="34" charset="0"/>
          </a:endParaRPr>
        </a:p>
      </dgm:t>
    </dgm:pt>
    <dgm:pt modelId="{561CF7A4-D492-49C8-9D6F-028E71033918}" type="parTrans" cxnId="{37A6959C-FB0A-4DB3-ACD5-C83A939B2E2E}">
      <dgm:prSet/>
      <dgm:spPr/>
      <dgm:t>
        <a:bodyPr/>
        <a:lstStyle/>
        <a:p>
          <a:endParaRPr lang="en-US">
            <a:latin typeface="Calibri" panose="020F0502020204030204" pitchFamily="34" charset="0"/>
            <a:cs typeface="Calibri" panose="020F0502020204030204" pitchFamily="34" charset="0"/>
          </a:endParaRPr>
        </a:p>
      </dgm:t>
    </dgm:pt>
    <dgm:pt modelId="{E4D495FE-9713-454D-AA21-5C1E6A93B299}" type="sibTrans" cxnId="{37A6959C-FB0A-4DB3-ACD5-C83A939B2E2E}">
      <dgm:prSet/>
      <dgm:spPr/>
      <dgm:t>
        <a:bodyPr/>
        <a:lstStyle/>
        <a:p>
          <a:endParaRPr lang="en-US">
            <a:latin typeface="Calibri" panose="020F0502020204030204" pitchFamily="34" charset="0"/>
            <a:cs typeface="Calibri" panose="020F0502020204030204" pitchFamily="34" charset="0"/>
          </a:endParaRPr>
        </a:p>
      </dgm:t>
    </dgm:pt>
    <dgm:pt modelId="{D5797B7A-C067-4A13-B270-7F7E81AF3CCA}">
      <dgm:prSet phldrT="[Text]"/>
      <dgm:spPr>
        <a:xfrm>
          <a:off x="2634918" y="81963"/>
          <a:ext cx="5590663" cy="946687"/>
        </a:xfrm>
        <a:prstGeom prst="rect">
          <a:avLst/>
        </a:prstGeom>
        <a:solidFill>
          <a:srgbClr val="0BD0D9">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ysClr val="windowText" lastClr="000000"/>
              </a:solidFill>
              <a:latin typeface="Calibri" panose="020F0502020204030204" pitchFamily="34" charset="0"/>
              <a:ea typeface="+mn-ea"/>
              <a:cs typeface="Calibri" panose="020F0502020204030204" pitchFamily="34" charset="0"/>
            </a:rPr>
            <a:t>Minimally intrusive screening</a:t>
          </a:r>
          <a:endParaRPr lang="en-US" dirty="0">
            <a:solidFill>
              <a:sysClr val="windowText" lastClr="000000"/>
            </a:solidFill>
            <a:latin typeface="Calibri" panose="020F0502020204030204" pitchFamily="34" charset="0"/>
            <a:ea typeface="+mn-ea"/>
            <a:cs typeface="Calibri" panose="020F0502020204030204" pitchFamily="34" charset="0"/>
          </a:endParaRPr>
        </a:p>
      </dgm:t>
    </dgm:pt>
    <dgm:pt modelId="{B117A3F7-B56B-4123-AE83-85DD77B781CE}" type="parTrans" cxnId="{856F152F-236E-49F5-AEC8-90E7A2352F87}">
      <dgm:prSet/>
      <dgm:spPr/>
      <dgm:t>
        <a:bodyPr/>
        <a:lstStyle/>
        <a:p>
          <a:endParaRPr lang="en-US">
            <a:latin typeface="Calibri" panose="020F0502020204030204" pitchFamily="34" charset="0"/>
            <a:cs typeface="Calibri" panose="020F0502020204030204" pitchFamily="34" charset="0"/>
          </a:endParaRPr>
        </a:p>
      </dgm:t>
    </dgm:pt>
    <dgm:pt modelId="{34479CCD-9E32-45BE-94DE-1E056F58C024}" type="sibTrans" cxnId="{856F152F-236E-49F5-AEC8-90E7A2352F87}">
      <dgm:prSet/>
      <dgm:spPr/>
      <dgm:t>
        <a:bodyPr/>
        <a:lstStyle/>
        <a:p>
          <a:endParaRPr lang="en-US">
            <a:latin typeface="Calibri" panose="020F0502020204030204" pitchFamily="34" charset="0"/>
            <a:cs typeface="Calibri" panose="020F0502020204030204" pitchFamily="34" charset="0"/>
          </a:endParaRPr>
        </a:p>
      </dgm:t>
    </dgm:pt>
    <dgm:pt modelId="{C17358A6-451D-4E34-B962-6FC07FB253D2}">
      <dgm:prSet phldrT="[Text]"/>
      <dgm:spPr>
        <a:xfrm>
          <a:off x="2634918" y="1089851"/>
          <a:ext cx="5590663" cy="988762"/>
        </a:xfrm>
        <a:prstGeom prst="rect">
          <a:avLst/>
        </a:prstGeom>
        <a:solidFill>
          <a:srgbClr val="F2FC74"/>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rgbClr val="FFFF00"/>
              </a:solidFill>
              <a:latin typeface="Calibri" panose="020F0502020204030204" pitchFamily="34" charset="0"/>
              <a:ea typeface="+mn-ea"/>
              <a:cs typeface="Calibri" panose="020F0502020204030204" pitchFamily="34" charset="0"/>
            </a:rPr>
            <a:t>Fostering </a:t>
          </a:r>
          <a:r>
            <a:rPr lang="en-US" dirty="0" smtClean="0">
              <a:solidFill>
                <a:srgbClr val="FFFF00"/>
              </a:solidFill>
              <a:latin typeface="Calibri" panose="020F0502020204030204" pitchFamily="34" charset="0"/>
              <a:ea typeface="+mn-ea"/>
              <a:cs typeface="Calibri" panose="020F0502020204030204" pitchFamily="34" charset="0"/>
            </a:rPr>
            <a:t>o</a:t>
          </a:r>
          <a:endParaRPr lang="en-US" dirty="0">
            <a:solidFill>
              <a:srgbClr val="FFFF00"/>
            </a:solidFill>
            <a:latin typeface="Calibri" panose="020F0502020204030204" pitchFamily="34" charset="0"/>
            <a:ea typeface="+mn-ea"/>
            <a:cs typeface="Calibri" panose="020F0502020204030204" pitchFamily="34" charset="0"/>
          </a:endParaRPr>
        </a:p>
      </dgm:t>
    </dgm:pt>
    <dgm:pt modelId="{4AE4FD25-F226-445F-A790-93B8A2956C4E}" type="parTrans" cxnId="{42E21416-53BB-44FE-B269-AFF59C43B050}">
      <dgm:prSet/>
      <dgm:spPr/>
      <dgm:t>
        <a:bodyPr/>
        <a:lstStyle/>
        <a:p>
          <a:endParaRPr lang="en-US">
            <a:latin typeface="Calibri" panose="020F0502020204030204" pitchFamily="34" charset="0"/>
            <a:cs typeface="Calibri" panose="020F0502020204030204" pitchFamily="34" charset="0"/>
          </a:endParaRPr>
        </a:p>
      </dgm:t>
    </dgm:pt>
    <dgm:pt modelId="{2CC4D659-FDED-43A3-BBD0-D640DACF1259}" type="sibTrans" cxnId="{42E21416-53BB-44FE-B269-AFF59C43B050}">
      <dgm:prSet/>
      <dgm:spPr/>
      <dgm:t>
        <a:bodyPr/>
        <a:lstStyle/>
        <a:p>
          <a:endParaRPr lang="en-US">
            <a:latin typeface="Calibri" panose="020F0502020204030204" pitchFamily="34" charset="0"/>
            <a:cs typeface="Calibri" panose="020F0502020204030204" pitchFamily="34" charset="0"/>
          </a:endParaRPr>
        </a:p>
      </dgm:t>
    </dgm:pt>
    <dgm:pt modelId="{77394DCA-788C-410D-B3F3-A4F8E4B5AD30}">
      <dgm:prSet phldrT="[Text]"/>
      <dgm:spPr>
        <a:xfrm>
          <a:off x="2634918" y="1089851"/>
          <a:ext cx="5590663" cy="988762"/>
        </a:xfrm>
        <a:prstGeom prst="rect">
          <a:avLst/>
        </a:prstGeom>
        <a:solidFill>
          <a:srgbClr val="F2FC74"/>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rgbClr val="FFFF00"/>
              </a:solidFill>
              <a:latin typeface="Calibri" panose="020F0502020204030204" pitchFamily="34" charset="0"/>
              <a:ea typeface="+mn-ea"/>
              <a:cs typeface="Calibri" panose="020F0502020204030204" pitchFamily="34" charset="0"/>
            </a:rPr>
            <a:t>Entering situation knowing we have tools in our toolboxes</a:t>
          </a:r>
          <a:endParaRPr lang="en-US" dirty="0">
            <a:solidFill>
              <a:srgbClr val="FFFF00"/>
            </a:solidFill>
            <a:latin typeface="Calibri" panose="020F0502020204030204" pitchFamily="34" charset="0"/>
            <a:ea typeface="+mn-ea"/>
            <a:cs typeface="Calibri" panose="020F0502020204030204" pitchFamily="34" charset="0"/>
          </a:endParaRPr>
        </a:p>
      </dgm:t>
    </dgm:pt>
    <dgm:pt modelId="{1B42D4E6-62A2-42DB-94C1-6B499832BE61}" type="parTrans" cxnId="{7AE68CA8-A690-474E-ACC7-E6910626583F}">
      <dgm:prSet/>
      <dgm:spPr/>
      <dgm:t>
        <a:bodyPr/>
        <a:lstStyle/>
        <a:p>
          <a:endParaRPr lang="en-US">
            <a:latin typeface="Calibri" panose="020F0502020204030204" pitchFamily="34" charset="0"/>
            <a:cs typeface="Calibri" panose="020F0502020204030204" pitchFamily="34" charset="0"/>
          </a:endParaRPr>
        </a:p>
      </dgm:t>
    </dgm:pt>
    <dgm:pt modelId="{36435505-5C65-4249-9AB7-97F44AC27ACA}" type="sibTrans" cxnId="{7AE68CA8-A690-474E-ACC7-E6910626583F}">
      <dgm:prSet/>
      <dgm:spPr/>
      <dgm:t>
        <a:bodyPr/>
        <a:lstStyle/>
        <a:p>
          <a:endParaRPr lang="en-US">
            <a:latin typeface="Calibri" panose="020F0502020204030204" pitchFamily="34" charset="0"/>
            <a:cs typeface="Calibri" panose="020F0502020204030204" pitchFamily="34" charset="0"/>
          </a:endParaRPr>
        </a:p>
      </dgm:t>
    </dgm:pt>
    <dgm:pt modelId="{591F0527-1A01-409E-A107-B20CDAC6374F}">
      <dgm:prSet phldrT="[Text]"/>
      <dgm:spPr>
        <a:xfrm>
          <a:off x="2634918" y="2139813"/>
          <a:ext cx="5590663" cy="1601479"/>
        </a:xfrm>
        <a:prstGeom prst="rect">
          <a:avLst/>
        </a:prstGeom>
        <a:solidFill>
          <a:srgbClr val="FFC00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rgbClr val="FFC000"/>
              </a:solidFill>
              <a:latin typeface="Calibri" panose="020F0502020204030204" pitchFamily="34" charset="0"/>
              <a:ea typeface="+mn-ea"/>
              <a:cs typeface="Calibri" panose="020F0502020204030204" pitchFamily="34" charset="0"/>
            </a:rPr>
            <a:t>Being ready to respond to disclosures</a:t>
          </a:r>
          <a:endParaRPr lang="en-US" dirty="0">
            <a:solidFill>
              <a:srgbClr val="FFC000"/>
            </a:solidFill>
            <a:latin typeface="Calibri" panose="020F0502020204030204" pitchFamily="34" charset="0"/>
            <a:ea typeface="+mn-ea"/>
            <a:cs typeface="Calibri" panose="020F0502020204030204" pitchFamily="34" charset="0"/>
          </a:endParaRPr>
        </a:p>
      </dgm:t>
    </dgm:pt>
    <dgm:pt modelId="{2D1A6534-8CA6-4193-BA15-BE94871EFC59}" type="parTrans" cxnId="{336911A8-FAAD-47DE-B78C-798671C05580}">
      <dgm:prSet/>
      <dgm:spPr/>
      <dgm:t>
        <a:bodyPr/>
        <a:lstStyle/>
        <a:p>
          <a:endParaRPr lang="en-US">
            <a:latin typeface="Calibri" panose="020F0502020204030204" pitchFamily="34" charset="0"/>
            <a:cs typeface="Calibri" panose="020F0502020204030204" pitchFamily="34" charset="0"/>
          </a:endParaRPr>
        </a:p>
      </dgm:t>
    </dgm:pt>
    <dgm:pt modelId="{7962F56D-980E-47CD-B6FA-FB98363B5FE4}" type="sibTrans" cxnId="{336911A8-FAAD-47DE-B78C-798671C05580}">
      <dgm:prSet/>
      <dgm:spPr/>
      <dgm:t>
        <a:bodyPr/>
        <a:lstStyle/>
        <a:p>
          <a:endParaRPr lang="en-US">
            <a:latin typeface="Calibri" panose="020F0502020204030204" pitchFamily="34" charset="0"/>
            <a:cs typeface="Calibri" panose="020F0502020204030204" pitchFamily="34" charset="0"/>
          </a:endParaRPr>
        </a:p>
      </dgm:t>
    </dgm:pt>
    <dgm:pt modelId="{E18961A4-0348-4395-A278-DBCE24EF2E8E}">
      <dgm:prSet phldrT="[Text]"/>
      <dgm:spPr>
        <a:xfrm>
          <a:off x="2634918" y="2139813"/>
          <a:ext cx="5590663" cy="1601479"/>
        </a:xfrm>
        <a:prstGeom prst="rect">
          <a:avLst/>
        </a:prstGeom>
        <a:solidFill>
          <a:srgbClr val="FFC00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rgbClr val="FFC000"/>
              </a:solidFill>
              <a:latin typeface="Calibri" panose="020F0502020204030204" pitchFamily="34" charset="0"/>
              <a:ea typeface="+mn-ea"/>
              <a:cs typeface="Calibri" panose="020F0502020204030204" pitchFamily="34" charset="0"/>
            </a:rPr>
            <a:t>Being ready to respond if someone is triggered</a:t>
          </a:r>
          <a:endParaRPr lang="en-US" dirty="0">
            <a:solidFill>
              <a:srgbClr val="FFC000"/>
            </a:solidFill>
            <a:latin typeface="Calibri" panose="020F0502020204030204" pitchFamily="34" charset="0"/>
            <a:ea typeface="+mn-ea"/>
            <a:cs typeface="Calibri" panose="020F0502020204030204" pitchFamily="34" charset="0"/>
          </a:endParaRPr>
        </a:p>
      </dgm:t>
    </dgm:pt>
    <dgm:pt modelId="{721EB496-77B7-4637-94EB-56A1E10F4B0E}" type="parTrans" cxnId="{320F8197-EA7B-4E03-9AAD-DD03696A43B0}">
      <dgm:prSet/>
      <dgm:spPr/>
      <dgm:t>
        <a:bodyPr/>
        <a:lstStyle/>
        <a:p>
          <a:endParaRPr lang="en-US">
            <a:latin typeface="Calibri" panose="020F0502020204030204" pitchFamily="34" charset="0"/>
            <a:cs typeface="Calibri" panose="020F0502020204030204" pitchFamily="34" charset="0"/>
          </a:endParaRPr>
        </a:p>
      </dgm:t>
    </dgm:pt>
    <dgm:pt modelId="{D7757F3A-2EEF-477F-8E48-18FBE5A81962}" type="sibTrans" cxnId="{320F8197-EA7B-4E03-9AAD-DD03696A43B0}">
      <dgm:prSet/>
      <dgm:spPr/>
      <dgm:t>
        <a:bodyPr/>
        <a:lstStyle/>
        <a:p>
          <a:endParaRPr lang="en-US">
            <a:latin typeface="Calibri" panose="020F0502020204030204" pitchFamily="34" charset="0"/>
            <a:cs typeface="Calibri" panose="020F0502020204030204" pitchFamily="34" charset="0"/>
          </a:endParaRPr>
        </a:p>
      </dgm:t>
    </dgm:pt>
    <dgm:pt modelId="{98CBF491-A023-49F7-A42F-A621E2736C99}">
      <dgm:prSet phldrT="[Text]"/>
      <dgm:spPr>
        <a:xfrm>
          <a:off x="2634918" y="2139813"/>
          <a:ext cx="5590663" cy="1601479"/>
        </a:xfrm>
        <a:prstGeom prst="rect">
          <a:avLst/>
        </a:prstGeom>
        <a:solidFill>
          <a:srgbClr val="FFC00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rgbClr val="FFC000"/>
              </a:solidFill>
              <a:latin typeface="Calibri" panose="020F0502020204030204" pitchFamily="34" charset="0"/>
              <a:ea typeface="+mn-ea"/>
              <a:cs typeface="Calibri" panose="020F0502020204030204" pitchFamily="34" charset="0"/>
            </a:rPr>
            <a:t>Being able to ground/calm/recover our balance in the moment</a:t>
          </a:r>
          <a:endParaRPr lang="en-US" dirty="0">
            <a:solidFill>
              <a:srgbClr val="FFC000"/>
            </a:solidFill>
            <a:latin typeface="Calibri" panose="020F0502020204030204" pitchFamily="34" charset="0"/>
            <a:ea typeface="+mn-ea"/>
            <a:cs typeface="Calibri" panose="020F0502020204030204" pitchFamily="34" charset="0"/>
          </a:endParaRPr>
        </a:p>
      </dgm:t>
    </dgm:pt>
    <dgm:pt modelId="{BA7640E8-ED29-41A2-9601-9DD65252EB86}" type="parTrans" cxnId="{4385CE77-E2AB-4FD0-B5C5-A2C6F24D7E55}">
      <dgm:prSet/>
      <dgm:spPr/>
      <dgm:t>
        <a:bodyPr/>
        <a:lstStyle/>
        <a:p>
          <a:endParaRPr lang="en-US">
            <a:latin typeface="Calibri" panose="020F0502020204030204" pitchFamily="34" charset="0"/>
            <a:cs typeface="Calibri" panose="020F0502020204030204" pitchFamily="34" charset="0"/>
          </a:endParaRPr>
        </a:p>
      </dgm:t>
    </dgm:pt>
    <dgm:pt modelId="{807EBF5D-2B81-47B8-9F81-3F72BFE28168}" type="sibTrans" cxnId="{4385CE77-E2AB-4FD0-B5C5-A2C6F24D7E55}">
      <dgm:prSet/>
      <dgm:spPr/>
      <dgm:t>
        <a:bodyPr/>
        <a:lstStyle/>
        <a:p>
          <a:endParaRPr lang="en-US">
            <a:latin typeface="Calibri" panose="020F0502020204030204" pitchFamily="34" charset="0"/>
            <a:cs typeface="Calibri" panose="020F0502020204030204" pitchFamily="34" charset="0"/>
          </a:endParaRPr>
        </a:p>
      </dgm:t>
    </dgm:pt>
    <dgm:pt modelId="{62BADED6-5710-4241-986A-F2DBE375AAFA}">
      <dgm:prSet phldrT="[Text]"/>
      <dgm:spPr>
        <a:xfrm>
          <a:off x="2634918" y="3802493"/>
          <a:ext cx="5590663" cy="1112357"/>
        </a:xfrm>
        <a:prstGeom prst="rect">
          <a:avLst/>
        </a:prstGeom>
        <a:solidFill>
          <a:srgbClr val="00B0F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chemeClr val="tx2">
                  <a:lumMod val="60000"/>
                  <a:lumOff val="40000"/>
                </a:schemeClr>
              </a:solidFill>
              <a:latin typeface="Calibri" panose="020F0502020204030204" pitchFamily="34" charset="0"/>
              <a:ea typeface="+mn-ea"/>
              <a:cs typeface="Calibri" panose="020F0502020204030204" pitchFamily="34" charset="0"/>
            </a:rPr>
            <a:t>Debriefing in helpful ways</a:t>
          </a:r>
          <a:endParaRPr lang="en-US" dirty="0">
            <a:solidFill>
              <a:schemeClr val="tx2">
                <a:lumMod val="60000"/>
                <a:lumOff val="40000"/>
              </a:schemeClr>
            </a:solidFill>
            <a:latin typeface="Calibri" panose="020F0502020204030204" pitchFamily="34" charset="0"/>
            <a:ea typeface="+mn-ea"/>
            <a:cs typeface="Calibri" panose="020F0502020204030204" pitchFamily="34" charset="0"/>
          </a:endParaRPr>
        </a:p>
      </dgm:t>
    </dgm:pt>
    <dgm:pt modelId="{DE895FEC-546A-4B0E-AB24-C61F55E60EAE}" type="parTrans" cxnId="{A5F91FF2-0A43-45AD-8101-EE6D96A8A90C}">
      <dgm:prSet/>
      <dgm:spPr/>
      <dgm:t>
        <a:bodyPr/>
        <a:lstStyle/>
        <a:p>
          <a:endParaRPr lang="en-US">
            <a:latin typeface="Calibri" panose="020F0502020204030204" pitchFamily="34" charset="0"/>
            <a:cs typeface="Calibri" panose="020F0502020204030204" pitchFamily="34" charset="0"/>
          </a:endParaRPr>
        </a:p>
      </dgm:t>
    </dgm:pt>
    <dgm:pt modelId="{447CBE67-96AC-4CE2-8430-B519340E9EFE}" type="sibTrans" cxnId="{A5F91FF2-0A43-45AD-8101-EE6D96A8A90C}">
      <dgm:prSet/>
      <dgm:spPr/>
      <dgm:t>
        <a:bodyPr/>
        <a:lstStyle/>
        <a:p>
          <a:endParaRPr lang="en-US">
            <a:latin typeface="Calibri" panose="020F0502020204030204" pitchFamily="34" charset="0"/>
            <a:cs typeface="Calibri" panose="020F0502020204030204" pitchFamily="34" charset="0"/>
          </a:endParaRPr>
        </a:p>
      </dgm:t>
    </dgm:pt>
    <dgm:pt modelId="{497E87DD-3451-41A9-B04B-6F29A16343AB}">
      <dgm:prSet phldrT="[Text]"/>
      <dgm:spPr>
        <a:xfrm>
          <a:off x="2634918" y="3802493"/>
          <a:ext cx="5590663" cy="1112357"/>
        </a:xfrm>
        <a:prstGeom prst="rect">
          <a:avLst/>
        </a:prstGeom>
        <a:solidFill>
          <a:srgbClr val="00B0F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chemeClr val="tx2">
                  <a:lumMod val="60000"/>
                  <a:lumOff val="40000"/>
                </a:schemeClr>
              </a:solidFill>
              <a:latin typeface="Calibri" panose="020F0502020204030204" pitchFamily="34" charset="0"/>
              <a:ea typeface="+mn-ea"/>
              <a:cs typeface="Calibri" panose="020F0502020204030204" pitchFamily="34" charset="0"/>
            </a:rPr>
            <a:t>Mindful self-care, self-compassion, meaning-making</a:t>
          </a:r>
          <a:endParaRPr lang="en-US" dirty="0">
            <a:solidFill>
              <a:schemeClr val="tx2">
                <a:lumMod val="60000"/>
                <a:lumOff val="40000"/>
              </a:schemeClr>
            </a:solidFill>
            <a:latin typeface="Calibri" panose="020F0502020204030204" pitchFamily="34" charset="0"/>
            <a:ea typeface="+mn-ea"/>
            <a:cs typeface="Calibri" panose="020F0502020204030204" pitchFamily="34" charset="0"/>
          </a:endParaRPr>
        </a:p>
      </dgm:t>
    </dgm:pt>
    <dgm:pt modelId="{0519EFAA-5190-401A-A8A3-37E1DF61BE29}" type="parTrans" cxnId="{462773D4-DFCB-42B8-B5DA-8D45DCE7AAD1}">
      <dgm:prSet/>
      <dgm:spPr/>
      <dgm:t>
        <a:bodyPr/>
        <a:lstStyle/>
        <a:p>
          <a:endParaRPr lang="en-US">
            <a:latin typeface="Calibri" panose="020F0502020204030204" pitchFamily="34" charset="0"/>
            <a:cs typeface="Calibri" panose="020F0502020204030204" pitchFamily="34" charset="0"/>
          </a:endParaRPr>
        </a:p>
      </dgm:t>
    </dgm:pt>
    <dgm:pt modelId="{2D2AFD0D-52F9-4BDD-9BD8-67C589F4E42E}" type="sibTrans" cxnId="{462773D4-DFCB-42B8-B5DA-8D45DCE7AAD1}">
      <dgm:prSet/>
      <dgm:spPr/>
      <dgm:t>
        <a:bodyPr/>
        <a:lstStyle/>
        <a:p>
          <a:endParaRPr lang="en-US">
            <a:latin typeface="Calibri" panose="020F0502020204030204" pitchFamily="34" charset="0"/>
            <a:cs typeface="Calibri" panose="020F0502020204030204" pitchFamily="34" charset="0"/>
          </a:endParaRPr>
        </a:p>
      </dgm:t>
    </dgm:pt>
    <dgm:pt modelId="{4E828ADF-1951-41E8-B3E0-9389EAB84329}">
      <dgm:prSet phldrT="[Text]"/>
      <dgm:spPr>
        <a:xfrm>
          <a:off x="2634918" y="3802493"/>
          <a:ext cx="5590663" cy="1112357"/>
        </a:xfrm>
        <a:prstGeom prst="rect">
          <a:avLst/>
        </a:prstGeom>
        <a:solidFill>
          <a:srgbClr val="00B0F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chemeClr val="tx2">
                  <a:lumMod val="60000"/>
                  <a:lumOff val="40000"/>
                </a:schemeClr>
              </a:solidFill>
              <a:latin typeface="Calibri" panose="020F0502020204030204" pitchFamily="34" charset="0"/>
              <a:ea typeface="+mn-ea"/>
              <a:cs typeface="Calibri" panose="020F0502020204030204" pitchFamily="34" charset="0"/>
            </a:rPr>
            <a:t>Creating a social ecology of mutual awareness and support</a:t>
          </a:r>
          <a:endParaRPr lang="en-US" dirty="0">
            <a:solidFill>
              <a:schemeClr val="tx2">
                <a:lumMod val="60000"/>
                <a:lumOff val="40000"/>
              </a:schemeClr>
            </a:solidFill>
            <a:latin typeface="Calibri" panose="020F0502020204030204" pitchFamily="34" charset="0"/>
            <a:ea typeface="+mn-ea"/>
            <a:cs typeface="Calibri" panose="020F0502020204030204" pitchFamily="34" charset="0"/>
          </a:endParaRPr>
        </a:p>
      </dgm:t>
    </dgm:pt>
    <dgm:pt modelId="{DC189413-3B01-4946-862E-6E47658988AC}" type="parTrans" cxnId="{40935252-ACA6-4D62-AEAB-0F01DEEEAA41}">
      <dgm:prSet/>
      <dgm:spPr/>
      <dgm:t>
        <a:bodyPr/>
        <a:lstStyle/>
        <a:p>
          <a:endParaRPr lang="en-US">
            <a:latin typeface="Calibri" panose="020F0502020204030204" pitchFamily="34" charset="0"/>
            <a:cs typeface="Calibri" panose="020F0502020204030204" pitchFamily="34" charset="0"/>
          </a:endParaRPr>
        </a:p>
      </dgm:t>
    </dgm:pt>
    <dgm:pt modelId="{9E3CA24D-65DA-4521-87D2-68B6239ABE9B}" type="sibTrans" cxnId="{40935252-ACA6-4D62-AEAB-0F01DEEEAA41}">
      <dgm:prSet/>
      <dgm:spPr/>
      <dgm:t>
        <a:bodyPr/>
        <a:lstStyle/>
        <a:p>
          <a:endParaRPr lang="en-US">
            <a:latin typeface="Calibri" panose="020F0502020204030204" pitchFamily="34" charset="0"/>
            <a:cs typeface="Calibri" panose="020F0502020204030204" pitchFamily="34" charset="0"/>
          </a:endParaRPr>
        </a:p>
      </dgm:t>
    </dgm:pt>
    <dgm:pt modelId="{D87F8C1C-E33F-45B4-93A1-2985EF9D2700}">
      <dgm:prSet phldrT="[Text]"/>
      <dgm:spPr>
        <a:xfrm>
          <a:off x="2634918" y="2139813"/>
          <a:ext cx="5590663" cy="1601479"/>
        </a:xfrm>
        <a:prstGeom prst="rect">
          <a:avLst/>
        </a:prstGeom>
        <a:solidFill>
          <a:srgbClr val="FFC00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rgbClr val="FFC000"/>
              </a:solidFill>
              <a:latin typeface="Calibri" panose="020F0502020204030204" pitchFamily="34" charset="0"/>
              <a:ea typeface="+mn-ea"/>
              <a:cs typeface="Calibri" panose="020F0502020204030204" pitchFamily="34" charset="0"/>
            </a:rPr>
            <a:t>Being prepared to make mandated reports in ways that protect clients, us, and the alliance</a:t>
          </a:r>
          <a:endParaRPr lang="en-US" dirty="0">
            <a:solidFill>
              <a:srgbClr val="FFC000"/>
            </a:solidFill>
            <a:latin typeface="Calibri" panose="020F0502020204030204" pitchFamily="34" charset="0"/>
            <a:ea typeface="+mn-ea"/>
            <a:cs typeface="Calibri" panose="020F0502020204030204" pitchFamily="34" charset="0"/>
          </a:endParaRPr>
        </a:p>
      </dgm:t>
    </dgm:pt>
    <dgm:pt modelId="{0ABE0CF2-428F-492F-A574-851B8D5AB3FB}" type="parTrans" cxnId="{B9D08EE1-9268-4D3A-B999-96D956254526}">
      <dgm:prSet/>
      <dgm:spPr/>
      <dgm:t>
        <a:bodyPr/>
        <a:lstStyle/>
        <a:p>
          <a:endParaRPr lang="en-US">
            <a:latin typeface="Calibri" panose="020F0502020204030204" pitchFamily="34" charset="0"/>
            <a:cs typeface="Calibri" panose="020F0502020204030204" pitchFamily="34" charset="0"/>
          </a:endParaRPr>
        </a:p>
      </dgm:t>
    </dgm:pt>
    <dgm:pt modelId="{62CDDD6C-1113-4FC9-B8D5-4E4A5673C037}" type="sibTrans" cxnId="{B9D08EE1-9268-4D3A-B999-96D956254526}">
      <dgm:prSet/>
      <dgm:spPr/>
      <dgm:t>
        <a:bodyPr/>
        <a:lstStyle/>
        <a:p>
          <a:endParaRPr lang="en-US">
            <a:latin typeface="Calibri" panose="020F0502020204030204" pitchFamily="34" charset="0"/>
            <a:cs typeface="Calibri" panose="020F0502020204030204" pitchFamily="34" charset="0"/>
          </a:endParaRPr>
        </a:p>
      </dgm:t>
    </dgm:pt>
    <dgm:pt modelId="{843030B3-F3A1-4909-95B7-AED8E3AE96AD}">
      <dgm:prSet phldrT="[Text]"/>
      <dgm:spPr>
        <a:xfrm>
          <a:off x="2634918" y="1089851"/>
          <a:ext cx="5590663" cy="988762"/>
        </a:xfrm>
        <a:solidFill>
          <a:srgbClr val="F2FC74"/>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rgbClr val="FFFF00"/>
              </a:solidFill>
              <a:latin typeface="Calibri" panose="020F0502020204030204" pitchFamily="34" charset="0"/>
              <a:ea typeface="+mn-ea"/>
              <a:cs typeface="Calibri" panose="020F0502020204030204" pitchFamily="34" charset="0"/>
            </a:rPr>
            <a:t>\</a:t>
          </a:r>
          <a:r>
            <a:rPr lang="en-US" dirty="0" err="1" smtClean="0">
              <a:solidFill>
                <a:srgbClr val="FFFF00"/>
              </a:solidFill>
              <a:latin typeface="Calibri" panose="020F0502020204030204" pitchFamily="34" charset="0"/>
              <a:ea typeface="+mn-ea"/>
              <a:cs typeface="Calibri" panose="020F0502020204030204" pitchFamily="34" charset="0"/>
            </a:rPr>
            <a:t>ur</a:t>
          </a:r>
          <a:r>
            <a:rPr lang="en-US" dirty="0" smtClean="0">
              <a:solidFill>
                <a:srgbClr val="FFFF00"/>
              </a:solidFill>
              <a:latin typeface="Calibri" panose="020F0502020204030204" pitchFamily="34" charset="0"/>
              <a:ea typeface="+mn-ea"/>
              <a:cs typeface="Calibri" panose="020F0502020204030204" pitchFamily="34" charset="0"/>
            </a:rPr>
            <a:t> “background” resilience</a:t>
          </a:r>
          <a:endParaRPr lang="en-US" dirty="0">
            <a:solidFill>
              <a:srgbClr val="FFFF00"/>
            </a:solidFill>
            <a:latin typeface="Calibri" panose="020F0502020204030204" pitchFamily="34" charset="0"/>
            <a:ea typeface="+mn-ea"/>
            <a:cs typeface="Calibri" panose="020F0502020204030204" pitchFamily="34" charset="0"/>
          </a:endParaRPr>
        </a:p>
      </dgm:t>
    </dgm:pt>
    <dgm:pt modelId="{A74A15C5-DAE8-4F3B-A23D-1F1C8FA19402}" type="parTrans" cxnId="{5EB321A9-ECAB-4841-A80B-AAFBB26FB85D}">
      <dgm:prSet/>
      <dgm:spPr/>
    </dgm:pt>
    <dgm:pt modelId="{16588E4D-2B4E-4802-BFFA-8A32D1E4B31D}" type="sibTrans" cxnId="{5EB321A9-ECAB-4841-A80B-AAFBB26FB85D}">
      <dgm:prSet/>
      <dgm:spPr/>
    </dgm:pt>
    <dgm:pt modelId="{C279D691-09D3-4E7E-843A-39273EECA555}" type="pres">
      <dgm:prSet presAssocID="{A65267F0-AA47-4805-8D4A-54FF2ADF152F}" presName="Name0" presStyleCnt="0">
        <dgm:presLayoutVars>
          <dgm:dir/>
          <dgm:animLvl val="lvl"/>
          <dgm:resizeHandles val="exact"/>
        </dgm:presLayoutVars>
      </dgm:prSet>
      <dgm:spPr/>
      <dgm:t>
        <a:bodyPr/>
        <a:lstStyle/>
        <a:p>
          <a:endParaRPr lang="en-US"/>
        </a:p>
      </dgm:t>
    </dgm:pt>
    <dgm:pt modelId="{6925A0A0-489F-4BEF-A37F-2AC295C91BC0}" type="pres">
      <dgm:prSet presAssocID="{A8E744AC-32C0-48A3-B076-86756AEBC488}" presName="linNode" presStyleCnt="0"/>
      <dgm:spPr/>
    </dgm:pt>
    <dgm:pt modelId="{D3EBED6A-409F-4F58-8517-A620248016BB}" type="pres">
      <dgm:prSet presAssocID="{A8E744AC-32C0-48A3-B076-86756AEBC488}" presName="parTx" presStyleLbl="revTx" presStyleIdx="0" presStyleCnt="4">
        <dgm:presLayoutVars>
          <dgm:chMax val="1"/>
          <dgm:bulletEnabled val="1"/>
        </dgm:presLayoutVars>
      </dgm:prSet>
      <dgm:spPr/>
      <dgm:t>
        <a:bodyPr/>
        <a:lstStyle/>
        <a:p>
          <a:endParaRPr lang="en-US"/>
        </a:p>
      </dgm:t>
    </dgm:pt>
    <dgm:pt modelId="{24594D28-FDAB-4920-91F8-590ACCBA01EF}" type="pres">
      <dgm:prSet presAssocID="{A8E744AC-32C0-48A3-B076-86756AEBC488}" presName="bracket" presStyleLbl="parChTrans1D1" presStyleIdx="0" presStyleCnt="4"/>
      <dgm:spPr>
        <a:xfrm>
          <a:off x="2059409" y="81963"/>
          <a:ext cx="411078" cy="946687"/>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gm:spPr>
      <dgm:t>
        <a:bodyPr/>
        <a:lstStyle/>
        <a:p>
          <a:endParaRPr lang="en-US"/>
        </a:p>
      </dgm:t>
    </dgm:pt>
    <dgm:pt modelId="{24DA9612-D13D-4AE6-902E-F35F1050084B}" type="pres">
      <dgm:prSet presAssocID="{A8E744AC-32C0-48A3-B076-86756AEBC488}" presName="spH" presStyleCnt="0"/>
      <dgm:spPr/>
    </dgm:pt>
    <dgm:pt modelId="{9D2FD246-D4ED-4111-AEF3-ABFFA6562607}" type="pres">
      <dgm:prSet presAssocID="{A8E744AC-32C0-48A3-B076-86756AEBC488}" presName="desTx" presStyleLbl="node1" presStyleIdx="0" presStyleCnt="4">
        <dgm:presLayoutVars>
          <dgm:bulletEnabled val="1"/>
        </dgm:presLayoutVars>
      </dgm:prSet>
      <dgm:spPr/>
      <dgm:t>
        <a:bodyPr/>
        <a:lstStyle/>
        <a:p>
          <a:endParaRPr lang="en-US"/>
        </a:p>
      </dgm:t>
    </dgm:pt>
    <dgm:pt modelId="{B0F2FE68-509F-4741-90DA-60E3E97CC8D2}" type="pres">
      <dgm:prSet presAssocID="{BB96DF4F-D0C3-4AC3-835E-C48B46E76CA8}" presName="spV" presStyleCnt="0"/>
      <dgm:spPr/>
    </dgm:pt>
    <dgm:pt modelId="{9CE2D7F1-CCB1-4CD7-8884-98486A671C4E}" type="pres">
      <dgm:prSet presAssocID="{59AB33F5-F0BD-482B-967D-A36E07989DAD}" presName="linNode" presStyleCnt="0"/>
      <dgm:spPr/>
    </dgm:pt>
    <dgm:pt modelId="{B965C5D3-27AB-4409-912B-A881746922FF}" type="pres">
      <dgm:prSet presAssocID="{59AB33F5-F0BD-482B-967D-A36E07989DAD}" presName="parTx" presStyleLbl="revTx" presStyleIdx="1" presStyleCnt="4">
        <dgm:presLayoutVars>
          <dgm:chMax val="1"/>
          <dgm:bulletEnabled val="1"/>
        </dgm:presLayoutVars>
      </dgm:prSet>
      <dgm:spPr/>
      <dgm:t>
        <a:bodyPr/>
        <a:lstStyle/>
        <a:p>
          <a:endParaRPr lang="en-US"/>
        </a:p>
      </dgm:t>
    </dgm:pt>
    <dgm:pt modelId="{DF60D631-F965-472C-9252-6D9C13A14684}" type="pres">
      <dgm:prSet presAssocID="{59AB33F5-F0BD-482B-967D-A36E07989DAD}" presName="bracket" presStyleLbl="parChTrans1D1" presStyleIdx="1" presStyleCnt="4"/>
      <dgm:spPr>
        <a:xfrm>
          <a:off x="2059409" y="1089851"/>
          <a:ext cx="411078" cy="988762"/>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gm:spPr>
      <dgm:t>
        <a:bodyPr/>
        <a:lstStyle/>
        <a:p>
          <a:endParaRPr lang="en-US"/>
        </a:p>
      </dgm:t>
    </dgm:pt>
    <dgm:pt modelId="{6D0AEA0D-8A29-42F2-9BA1-689F27E60774}" type="pres">
      <dgm:prSet presAssocID="{59AB33F5-F0BD-482B-967D-A36E07989DAD}" presName="spH" presStyleCnt="0"/>
      <dgm:spPr/>
    </dgm:pt>
    <dgm:pt modelId="{78E57E5E-85F3-4206-BBE2-4492A27E053B}" type="pres">
      <dgm:prSet presAssocID="{59AB33F5-F0BD-482B-967D-A36E07989DAD}" presName="desTx" presStyleLbl="node1" presStyleIdx="1" presStyleCnt="4">
        <dgm:presLayoutVars>
          <dgm:bulletEnabled val="1"/>
        </dgm:presLayoutVars>
      </dgm:prSet>
      <dgm:spPr>
        <a:prstGeom prst="rect">
          <a:avLst/>
        </a:prstGeom>
      </dgm:spPr>
      <dgm:t>
        <a:bodyPr/>
        <a:lstStyle/>
        <a:p>
          <a:endParaRPr lang="en-US"/>
        </a:p>
      </dgm:t>
    </dgm:pt>
    <dgm:pt modelId="{3604148A-3447-4CB5-82E4-F40D86AAF78B}" type="pres">
      <dgm:prSet presAssocID="{3F4DF6DB-76D6-43A0-8378-0E7CEFB61C4B}" presName="spV" presStyleCnt="0"/>
      <dgm:spPr/>
    </dgm:pt>
    <dgm:pt modelId="{A9B9F1CC-71C5-4AFE-9CFA-04C2657DF659}" type="pres">
      <dgm:prSet presAssocID="{EB6BCD5C-F45C-4AE9-B047-697F55F823F3}" presName="linNode" presStyleCnt="0"/>
      <dgm:spPr/>
    </dgm:pt>
    <dgm:pt modelId="{931F6AEB-D81E-478C-B283-B6E6058C525E}" type="pres">
      <dgm:prSet presAssocID="{EB6BCD5C-F45C-4AE9-B047-697F55F823F3}" presName="parTx" presStyleLbl="revTx" presStyleIdx="2" presStyleCnt="4">
        <dgm:presLayoutVars>
          <dgm:chMax val="1"/>
          <dgm:bulletEnabled val="1"/>
        </dgm:presLayoutVars>
      </dgm:prSet>
      <dgm:spPr/>
      <dgm:t>
        <a:bodyPr/>
        <a:lstStyle/>
        <a:p>
          <a:endParaRPr lang="en-US"/>
        </a:p>
      </dgm:t>
    </dgm:pt>
    <dgm:pt modelId="{F352109F-36E3-4C9B-921D-CFEFA5E7FB01}" type="pres">
      <dgm:prSet presAssocID="{EB6BCD5C-F45C-4AE9-B047-697F55F823F3}" presName="bracket" presStyleLbl="parChTrans1D1" presStyleIdx="2" presStyleCnt="4"/>
      <dgm:spPr>
        <a:xfrm>
          <a:off x="2059409" y="2139813"/>
          <a:ext cx="411078" cy="1601479"/>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gm:spPr>
      <dgm:t>
        <a:bodyPr/>
        <a:lstStyle/>
        <a:p>
          <a:endParaRPr lang="en-US"/>
        </a:p>
      </dgm:t>
    </dgm:pt>
    <dgm:pt modelId="{09F000E9-34F7-4905-A6D8-0E8FF4517877}" type="pres">
      <dgm:prSet presAssocID="{EB6BCD5C-F45C-4AE9-B047-697F55F823F3}" presName="spH" presStyleCnt="0"/>
      <dgm:spPr/>
    </dgm:pt>
    <dgm:pt modelId="{9DA5ED75-57A7-4D80-8A16-C6FB61922771}" type="pres">
      <dgm:prSet presAssocID="{EB6BCD5C-F45C-4AE9-B047-697F55F823F3}" presName="desTx" presStyleLbl="node1" presStyleIdx="2" presStyleCnt="4">
        <dgm:presLayoutVars>
          <dgm:bulletEnabled val="1"/>
        </dgm:presLayoutVars>
      </dgm:prSet>
      <dgm:spPr/>
      <dgm:t>
        <a:bodyPr/>
        <a:lstStyle/>
        <a:p>
          <a:endParaRPr lang="en-US"/>
        </a:p>
      </dgm:t>
    </dgm:pt>
    <dgm:pt modelId="{0855A944-ECF4-4FA8-AA12-3325711F86C3}" type="pres">
      <dgm:prSet presAssocID="{2F318E31-EC0A-444A-855F-F5FFB07F94FE}" presName="spV" presStyleCnt="0"/>
      <dgm:spPr/>
    </dgm:pt>
    <dgm:pt modelId="{9267E1BD-9C05-417E-878B-093B2EC1BC28}" type="pres">
      <dgm:prSet presAssocID="{E631BEE8-DD9C-4CB1-B065-5596B8CA8130}" presName="linNode" presStyleCnt="0"/>
      <dgm:spPr/>
    </dgm:pt>
    <dgm:pt modelId="{27FEDDCC-9BBC-468E-84E9-E40DF46852CF}" type="pres">
      <dgm:prSet presAssocID="{E631BEE8-DD9C-4CB1-B065-5596B8CA8130}" presName="parTx" presStyleLbl="revTx" presStyleIdx="3" presStyleCnt="4">
        <dgm:presLayoutVars>
          <dgm:chMax val="1"/>
          <dgm:bulletEnabled val="1"/>
        </dgm:presLayoutVars>
      </dgm:prSet>
      <dgm:spPr/>
      <dgm:t>
        <a:bodyPr/>
        <a:lstStyle/>
        <a:p>
          <a:endParaRPr lang="en-US"/>
        </a:p>
      </dgm:t>
    </dgm:pt>
    <dgm:pt modelId="{9DF52311-43DC-424A-A432-E13E97A94B7B}" type="pres">
      <dgm:prSet presAssocID="{E631BEE8-DD9C-4CB1-B065-5596B8CA8130}" presName="bracket" presStyleLbl="parChTrans1D1" presStyleIdx="3" presStyleCnt="4"/>
      <dgm:spPr>
        <a:xfrm>
          <a:off x="2059409" y="3802493"/>
          <a:ext cx="411078" cy="1112357"/>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gm:spPr>
      <dgm:t>
        <a:bodyPr/>
        <a:lstStyle/>
        <a:p>
          <a:endParaRPr lang="en-US"/>
        </a:p>
      </dgm:t>
    </dgm:pt>
    <dgm:pt modelId="{805EF2D5-E2CD-42F8-8AEF-428B93C0058F}" type="pres">
      <dgm:prSet presAssocID="{E631BEE8-DD9C-4CB1-B065-5596B8CA8130}" presName="spH" presStyleCnt="0"/>
      <dgm:spPr/>
    </dgm:pt>
    <dgm:pt modelId="{9B7EB2A9-7E37-4248-B41B-E9BFD61C6CE7}" type="pres">
      <dgm:prSet presAssocID="{E631BEE8-DD9C-4CB1-B065-5596B8CA8130}" presName="desTx" presStyleLbl="node1" presStyleIdx="3" presStyleCnt="4">
        <dgm:presLayoutVars>
          <dgm:bulletEnabled val="1"/>
        </dgm:presLayoutVars>
      </dgm:prSet>
      <dgm:spPr/>
      <dgm:t>
        <a:bodyPr/>
        <a:lstStyle/>
        <a:p>
          <a:endParaRPr lang="en-US"/>
        </a:p>
      </dgm:t>
    </dgm:pt>
  </dgm:ptLst>
  <dgm:cxnLst>
    <dgm:cxn modelId="{4573E1B4-9EC6-4361-8CA8-69A9EA3CA909}" type="presOf" srcId="{843030B3-F3A1-4909-95B7-AED8E3AE96AD}" destId="{78E57E5E-85F3-4206-BBE2-4492A27E053B}" srcOrd="0" destOrd="1" presId="urn:diagrams.loki3.com/BracketList"/>
    <dgm:cxn modelId="{B9D08EE1-9268-4D3A-B999-96D956254526}" srcId="{EB6BCD5C-F45C-4AE9-B047-697F55F823F3}" destId="{D87F8C1C-E33F-45B4-93A1-2985EF9D2700}" srcOrd="2" destOrd="0" parTransId="{0ABE0CF2-428F-492F-A574-851B8D5AB3FB}" sibTransId="{62CDDD6C-1113-4FC9-B8D5-4E4A5673C037}"/>
    <dgm:cxn modelId="{7883A2AF-6F4B-496B-BF61-E1F1AB5C54C8}" type="presOf" srcId="{088105DD-DA37-47A6-88A7-DB43CB6A15B7}" destId="{9D2FD246-D4ED-4111-AEF3-ABFFA6562607}" srcOrd="0" destOrd="0" presId="urn:diagrams.loki3.com/BracketList"/>
    <dgm:cxn modelId="{D90043EB-121A-4A5E-B928-2A09DBB2610D}" type="presOf" srcId="{77394DCA-788C-410D-B3F3-A4F8E4B5AD30}" destId="{78E57E5E-85F3-4206-BBE2-4492A27E053B}" srcOrd="0" destOrd="2" presId="urn:diagrams.loki3.com/BracketList"/>
    <dgm:cxn modelId="{9B4E5420-535B-48AC-AF49-1DC133377294}" type="presOf" srcId="{98CBF491-A023-49F7-A42F-A621E2736C99}" destId="{9DA5ED75-57A7-4D80-8A16-C6FB61922771}" srcOrd="0" destOrd="3" presId="urn:diagrams.loki3.com/BracketList"/>
    <dgm:cxn modelId="{69DFD04E-83F5-4B96-B85F-062E3ECBAE43}" type="presOf" srcId="{59AB33F5-F0BD-482B-967D-A36E07989DAD}" destId="{B965C5D3-27AB-4409-912B-A881746922FF}" srcOrd="0" destOrd="0" presId="urn:diagrams.loki3.com/BracketList"/>
    <dgm:cxn modelId="{236D5838-B514-42DD-A400-80998418886E}" type="presOf" srcId="{E18961A4-0348-4395-A278-DBCE24EF2E8E}" destId="{9DA5ED75-57A7-4D80-8A16-C6FB61922771}" srcOrd="0" destOrd="1" presId="urn:diagrams.loki3.com/BracketList"/>
    <dgm:cxn modelId="{1A4E095E-59D7-44BB-A79E-3B036DDEB2DA}" type="presOf" srcId="{539FB2D7-ACD2-485B-BC2B-666BD0E16975}" destId="{9D2FD246-D4ED-4111-AEF3-ABFFA6562607}" srcOrd="0" destOrd="1" presId="urn:diagrams.loki3.com/BracketList"/>
    <dgm:cxn modelId="{40935252-ACA6-4D62-AEAB-0F01DEEEAA41}" srcId="{E631BEE8-DD9C-4CB1-B065-5596B8CA8130}" destId="{4E828ADF-1951-41E8-B3E0-9389EAB84329}" srcOrd="2" destOrd="0" parTransId="{DC189413-3B01-4946-862E-6E47658988AC}" sibTransId="{9E3CA24D-65DA-4521-87D2-68B6239ABE9B}"/>
    <dgm:cxn modelId="{DC14CDBA-64D9-4184-84E8-C8C7AE907FB0}" type="presOf" srcId="{C17358A6-451D-4E34-B962-6FC07FB253D2}" destId="{78E57E5E-85F3-4206-BBE2-4492A27E053B}" srcOrd="0" destOrd="0" presId="urn:diagrams.loki3.com/BracketList"/>
    <dgm:cxn modelId="{F9BC9D42-377A-4038-9B0E-BB6831362D19}" type="presOf" srcId="{D87F8C1C-E33F-45B4-93A1-2985EF9D2700}" destId="{9DA5ED75-57A7-4D80-8A16-C6FB61922771}" srcOrd="0" destOrd="2" presId="urn:diagrams.loki3.com/BracketList"/>
    <dgm:cxn modelId="{85015B29-A120-4BE0-AAC9-620AC4338DEA}" type="presOf" srcId="{A8E744AC-32C0-48A3-B076-86756AEBC488}" destId="{D3EBED6A-409F-4F58-8517-A620248016BB}" srcOrd="0" destOrd="0" presId="urn:diagrams.loki3.com/BracketList"/>
    <dgm:cxn modelId="{37A6959C-FB0A-4DB3-ACD5-C83A939B2E2E}" srcId="{A8E744AC-32C0-48A3-B076-86756AEBC488}" destId="{539FB2D7-ACD2-485B-BC2B-666BD0E16975}" srcOrd="1" destOrd="0" parTransId="{561CF7A4-D492-49C8-9D6F-028E71033918}" sibTransId="{E4D495FE-9713-454D-AA21-5C1E6A93B299}"/>
    <dgm:cxn modelId="{8C008ED9-8F2B-4B55-B105-68CD662C5D98}" type="presOf" srcId="{EB6BCD5C-F45C-4AE9-B047-697F55F823F3}" destId="{931F6AEB-D81E-478C-B283-B6E6058C525E}" srcOrd="0" destOrd="0" presId="urn:diagrams.loki3.com/BracketList"/>
    <dgm:cxn modelId="{462773D4-DFCB-42B8-B5DA-8D45DCE7AAD1}" srcId="{E631BEE8-DD9C-4CB1-B065-5596B8CA8130}" destId="{497E87DD-3451-41A9-B04B-6F29A16343AB}" srcOrd="1" destOrd="0" parTransId="{0519EFAA-5190-401A-A8A3-37E1DF61BE29}" sibTransId="{2D2AFD0D-52F9-4BDD-9BD8-67C589F4E42E}"/>
    <dgm:cxn modelId="{A5F91FF2-0A43-45AD-8101-EE6D96A8A90C}" srcId="{E631BEE8-DD9C-4CB1-B065-5596B8CA8130}" destId="{62BADED6-5710-4241-986A-F2DBE375AAFA}" srcOrd="0" destOrd="0" parTransId="{DE895FEC-546A-4B0E-AB24-C61F55E60EAE}" sibTransId="{447CBE67-96AC-4CE2-8430-B519340E9EFE}"/>
    <dgm:cxn modelId="{74D34CC8-598F-4313-B1CB-366555ECBADF}" type="presOf" srcId="{E631BEE8-DD9C-4CB1-B065-5596B8CA8130}" destId="{27FEDDCC-9BBC-468E-84E9-E40DF46852CF}" srcOrd="0" destOrd="0" presId="urn:diagrams.loki3.com/BracketList"/>
    <dgm:cxn modelId="{F45EE219-B634-4E75-B7B8-187ADF03C680}" type="presOf" srcId="{591F0527-1A01-409E-A107-B20CDAC6374F}" destId="{9DA5ED75-57A7-4D80-8A16-C6FB61922771}" srcOrd="0" destOrd="0" presId="urn:diagrams.loki3.com/BracketList"/>
    <dgm:cxn modelId="{7AE68CA8-A690-474E-ACC7-E6910626583F}" srcId="{59AB33F5-F0BD-482B-967D-A36E07989DAD}" destId="{77394DCA-788C-410D-B3F3-A4F8E4B5AD30}" srcOrd="2" destOrd="0" parTransId="{1B42D4E6-62A2-42DB-94C1-6B499832BE61}" sibTransId="{36435505-5C65-4249-9AB7-97F44AC27ACA}"/>
    <dgm:cxn modelId="{637EC934-84B5-46B8-9B6F-8C2CC2479FD9}" type="presOf" srcId="{4E828ADF-1951-41E8-B3E0-9389EAB84329}" destId="{9B7EB2A9-7E37-4248-B41B-E9BFD61C6CE7}" srcOrd="0" destOrd="2" presId="urn:diagrams.loki3.com/BracketList"/>
    <dgm:cxn modelId="{BAFC5F71-3F1B-4BB7-82B9-1DB5D1548CAA}" srcId="{A65267F0-AA47-4805-8D4A-54FF2ADF152F}" destId="{59AB33F5-F0BD-482B-967D-A36E07989DAD}" srcOrd="1" destOrd="0" parTransId="{7B4A6615-516E-4BBE-A032-FE58A0D60C0B}" sibTransId="{3F4DF6DB-76D6-43A0-8378-0E7CEFB61C4B}"/>
    <dgm:cxn modelId="{5EB321A9-ECAB-4841-A80B-AAFBB26FB85D}" srcId="{59AB33F5-F0BD-482B-967D-A36E07989DAD}" destId="{843030B3-F3A1-4909-95B7-AED8E3AE96AD}" srcOrd="1" destOrd="0" parTransId="{A74A15C5-DAE8-4F3B-A23D-1F1C8FA19402}" sibTransId="{16588E4D-2B4E-4802-BFFA-8A32D1E4B31D}"/>
    <dgm:cxn modelId="{856F152F-236E-49F5-AEC8-90E7A2352F87}" srcId="{A8E744AC-32C0-48A3-B076-86756AEBC488}" destId="{D5797B7A-C067-4A13-B270-7F7E81AF3CCA}" srcOrd="2" destOrd="0" parTransId="{B117A3F7-B56B-4123-AE83-85DD77B781CE}" sibTransId="{34479CCD-9E32-45BE-94DE-1E056F58C024}"/>
    <dgm:cxn modelId="{9B396BCE-0500-4AC0-B211-B1C234939A39}" srcId="{A65267F0-AA47-4805-8D4A-54FF2ADF152F}" destId="{EB6BCD5C-F45C-4AE9-B047-697F55F823F3}" srcOrd="2" destOrd="0" parTransId="{C0B4BF18-2181-4A14-84A5-DC71CB91A14D}" sibTransId="{2F318E31-EC0A-444A-855F-F5FFB07F94FE}"/>
    <dgm:cxn modelId="{320F8197-EA7B-4E03-9AAD-DD03696A43B0}" srcId="{EB6BCD5C-F45C-4AE9-B047-697F55F823F3}" destId="{E18961A4-0348-4395-A278-DBCE24EF2E8E}" srcOrd="1" destOrd="0" parTransId="{721EB496-77B7-4637-94EB-56A1E10F4B0E}" sibTransId="{D7757F3A-2EEF-477F-8E48-18FBE5A81962}"/>
    <dgm:cxn modelId="{336911A8-FAAD-47DE-B78C-798671C05580}" srcId="{EB6BCD5C-F45C-4AE9-B047-697F55F823F3}" destId="{591F0527-1A01-409E-A107-B20CDAC6374F}" srcOrd="0" destOrd="0" parTransId="{2D1A6534-8CA6-4193-BA15-BE94871EFC59}" sibTransId="{7962F56D-980E-47CD-B6FA-FB98363B5FE4}"/>
    <dgm:cxn modelId="{4385CE77-E2AB-4FD0-B5C5-A2C6F24D7E55}" srcId="{EB6BCD5C-F45C-4AE9-B047-697F55F823F3}" destId="{98CBF491-A023-49F7-A42F-A621E2736C99}" srcOrd="3" destOrd="0" parTransId="{BA7640E8-ED29-41A2-9601-9DD65252EB86}" sibTransId="{807EBF5D-2B81-47B8-9F81-3F72BFE28168}"/>
    <dgm:cxn modelId="{A760F898-958D-4520-A4FC-AF4FD0658D2B}" type="presOf" srcId="{D5797B7A-C067-4A13-B270-7F7E81AF3CCA}" destId="{9D2FD246-D4ED-4111-AEF3-ABFFA6562607}" srcOrd="0" destOrd="2" presId="urn:diagrams.loki3.com/BracketList"/>
    <dgm:cxn modelId="{16F18362-B4A2-40C8-9037-E89A3FC5DE8B}" srcId="{A65267F0-AA47-4805-8D4A-54FF2ADF152F}" destId="{A8E744AC-32C0-48A3-B076-86756AEBC488}" srcOrd="0" destOrd="0" parTransId="{F40EF52B-6E61-4043-BC60-67AAF3D5FDEF}" sibTransId="{BB96DF4F-D0C3-4AC3-835E-C48B46E76CA8}"/>
    <dgm:cxn modelId="{42E21416-53BB-44FE-B269-AFF59C43B050}" srcId="{59AB33F5-F0BD-482B-967D-A36E07989DAD}" destId="{C17358A6-451D-4E34-B962-6FC07FB253D2}" srcOrd="0" destOrd="0" parTransId="{4AE4FD25-F226-445F-A790-93B8A2956C4E}" sibTransId="{2CC4D659-FDED-43A3-BBD0-D640DACF1259}"/>
    <dgm:cxn modelId="{307E3A10-F67F-4557-8DDE-54D8724CC665}" srcId="{A8E744AC-32C0-48A3-B076-86756AEBC488}" destId="{088105DD-DA37-47A6-88A7-DB43CB6A15B7}" srcOrd="0" destOrd="0" parTransId="{774C3D81-3BC8-49C7-AC03-1F6E2E657814}" sibTransId="{6EEA66D6-B836-4F14-8090-ABB5E7B1857E}"/>
    <dgm:cxn modelId="{18AEC7AB-9026-4EBA-8B10-2843CFF24BEF}" type="presOf" srcId="{497E87DD-3451-41A9-B04B-6F29A16343AB}" destId="{9B7EB2A9-7E37-4248-B41B-E9BFD61C6CE7}" srcOrd="0" destOrd="1" presId="urn:diagrams.loki3.com/BracketList"/>
    <dgm:cxn modelId="{52668975-5224-490E-AC4A-71F062CA2AD4}" type="presOf" srcId="{A65267F0-AA47-4805-8D4A-54FF2ADF152F}" destId="{C279D691-09D3-4E7E-843A-39273EECA555}" srcOrd="0" destOrd="0" presId="urn:diagrams.loki3.com/BracketList"/>
    <dgm:cxn modelId="{6C39C30D-A708-4D9B-AA88-196CDC71B1C8}" srcId="{A65267F0-AA47-4805-8D4A-54FF2ADF152F}" destId="{E631BEE8-DD9C-4CB1-B065-5596B8CA8130}" srcOrd="3" destOrd="0" parTransId="{DC772C0F-A3EC-41D6-877B-4F5158CCEFA0}" sibTransId="{2A85A0C0-E003-402A-A90F-F613DBA37466}"/>
    <dgm:cxn modelId="{FCEFC607-F4C9-48D3-9C19-3A5E40DF7004}" type="presOf" srcId="{62BADED6-5710-4241-986A-F2DBE375AAFA}" destId="{9B7EB2A9-7E37-4248-B41B-E9BFD61C6CE7}" srcOrd="0" destOrd="0" presId="urn:diagrams.loki3.com/BracketList"/>
    <dgm:cxn modelId="{DE132503-D844-43D8-9C0B-DC0EFD516F36}" type="presParOf" srcId="{C279D691-09D3-4E7E-843A-39273EECA555}" destId="{6925A0A0-489F-4BEF-A37F-2AC295C91BC0}" srcOrd="0" destOrd="0" presId="urn:diagrams.loki3.com/BracketList"/>
    <dgm:cxn modelId="{D67EB6DE-6837-4FF6-8381-CAE8E2C9D991}" type="presParOf" srcId="{6925A0A0-489F-4BEF-A37F-2AC295C91BC0}" destId="{D3EBED6A-409F-4F58-8517-A620248016BB}" srcOrd="0" destOrd="0" presId="urn:diagrams.loki3.com/BracketList"/>
    <dgm:cxn modelId="{DE4ACC72-AEB1-450E-986A-DF0B223554D6}" type="presParOf" srcId="{6925A0A0-489F-4BEF-A37F-2AC295C91BC0}" destId="{24594D28-FDAB-4920-91F8-590ACCBA01EF}" srcOrd="1" destOrd="0" presId="urn:diagrams.loki3.com/BracketList"/>
    <dgm:cxn modelId="{8B0E7B20-C58C-4228-9B1C-33FEF09BAD3C}" type="presParOf" srcId="{6925A0A0-489F-4BEF-A37F-2AC295C91BC0}" destId="{24DA9612-D13D-4AE6-902E-F35F1050084B}" srcOrd="2" destOrd="0" presId="urn:diagrams.loki3.com/BracketList"/>
    <dgm:cxn modelId="{AF5E9A8B-5BAA-499E-B291-BF2B72A72F31}" type="presParOf" srcId="{6925A0A0-489F-4BEF-A37F-2AC295C91BC0}" destId="{9D2FD246-D4ED-4111-AEF3-ABFFA6562607}" srcOrd="3" destOrd="0" presId="urn:diagrams.loki3.com/BracketList"/>
    <dgm:cxn modelId="{9E0F2C65-3E71-42DF-B1AD-ED71EC937C60}" type="presParOf" srcId="{C279D691-09D3-4E7E-843A-39273EECA555}" destId="{B0F2FE68-509F-4741-90DA-60E3E97CC8D2}" srcOrd="1" destOrd="0" presId="urn:diagrams.loki3.com/BracketList"/>
    <dgm:cxn modelId="{CCC4716D-E136-4DBD-B4F0-494679FE3270}" type="presParOf" srcId="{C279D691-09D3-4E7E-843A-39273EECA555}" destId="{9CE2D7F1-CCB1-4CD7-8884-98486A671C4E}" srcOrd="2" destOrd="0" presId="urn:diagrams.loki3.com/BracketList"/>
    <dgm:cxn modelId="{748C757B-F5A4-4CD7-9A92-604524DF3B06}" type="presParOf" srcId="{9CE2D7F1-CCB1-4CD7-8884-98486A671C4E}" destId="{B965C5D3-27AB-4409-912B-A881746922FF}" srcOrd="0" destOrd="0" presId="urn:diagrams.loki3.com/BracketList"/>
    <dgm:cxn modelId="{09441545-3797-4F53-AD75-A2C8D8E27D33}" type="presParOf" srcId="{9CE2D7F1-CCB1-4CD7-8884-98486A671C4E}" destId="{DF60D631-F965-472C-9252-6D9C13A14684}" srcOrd="1" destOrd="0" presId="urn:diagrams.loki3.com/BracketList"/>
    <dgm:cxn modelId="{4ABB1BFB-FCB2-4E54-A5E6-E608228A0828}" type="presParOf" srcId="{9CE2D7F1-CCB1-4CD7-8884-98486A671C4E}" destId="{6D0AEA0D-8A29-42F2-9BA1-689F27E60774}" srcOrd="2" destOrd="0" presId="urn:diagrams.loki3.com/BracketList"/>
    <dgm:cxn modelId="{09F4ECCD-8E5C-4C4F-994B-E2E5A94E53B7}" type="presParOf" srcId="{9CE2D7F1-CCB1-4CD7-8884-98486A671C4E}" destId="{78E57E5E-85F3-4206-BBE2-4492A27E053B}" srcOrd="3" destOrd="0" presId="urn:diagrams.loki3.com/BracketList"/>
    <dgm:cxn modelId="{28E5EFBE-FA2F-435E-89E5-54FCF825B3F8}" type="presParOf" srcId="{C279D691-09D3-4E7E-843A-39273EECA555}" destId="{3604148A-3447-4CB5-82E4-F40D86AAF78B}" srcOrd="3" destOrd="0" presId="urn:diagrams.loki3.com/BracketList"/>
    <dgm:cxn modelId="{1B0BE6FF-75D1-47D6-B850-D9DF7F9131B1}" type="presParOf" srcId="{C279D691-09D3-4E7E-843A-39273EECA555}" destId="{A9B9F1CC-71C5-4AFE-9CFA-04C2657DF659}" srcOrd="4" destOrd="0" presId="urn:diagrams.loki3.com/BracketList"/>
    <dgm:cxn modelId="{085D01DD-CA16-4DF1-BF0C-E4886FE64B00}" type="presParOf" srcId="{A9B9F1CC-71C5-4AFE-9CFA-04C2657DF659}" destId="{931F6AEB-D81E-478C-B283-B6E6058C525E}" srcOrd="0" destOrd="0" presId="urn:diagrams.loki3.com/BracketList"/>
    <dgm:cxn modelId="{EA7F1A1F-8C62-4DD1-87F5-2606BCCF9BEE}" type="presParOf" srcId="{A9B9F1CC-71C5-4AFE-9CFA-04C2657DF659}" destId="{F352109F-36E3-4C9B-921D-CFEFA5E7FB01}" srcOrd="1" destOrd="0" presId="urn:diagrams.loki3.com/BracketList"/>
    <dgm:cxn modelId="{EE2B324B-B0D5-43F0-95AA-347F5AA5EE4C}" type="presParOf" srcId="{A9B9F1CC-71C5-4AFE-9CFA-04C2657DF659}" destId="{09F000E9-34F7-4905-A6D8-0E8FF4517877}" srcOrd="2" destOrd="0" presId="urn:diagrams.loki3.com/BracketList"/>
    <dgm:cxn modelId="{31BA0972-FCCA-4922-A0DD-BB15EB2C0170}" type="presParOf" srcId="{A9B9F1CC-71C5-4AFE-9CFA-04C2657DF659}" destId="{9DA5ED75-57A7-4D80-8A16-C6FB61922771}" srcOrd="3" destOrd="0" presId="urn:diagrams.loki3.com/BracketList"/>
    <dgm:cxn modelId="{F5373AFB-4B4D-48C3-8030-0EE668B0ED26}" type="presParOf" srcId="{C279D691-09D3-4E7E-843A-39273EECA555}" destId="{0855A944-ECF4-4FA8-AA12-3325711F86C3}" srcOrd="5" destOrd="0" presId="urn:diagrams.loki3.com/BracketList"/>
    <dgm:cxn modelId="{02AD722E-5DC4-4A5E-9F74-6CF761DDBA28}" type="presParOf" srcId="{C279D691-09D3-4E7E-843A-39273EECA555}" destId="{9267E1BD-9C05-417E-878B-093B2EC1BC28}" srcOrd="6" destOrd="0" presId="urn:diagrams.loki3.com/BracketList"/>
    <dgm:cxn modelId="{465464E8-5D24-4128-80EC-212984B605EE}" type="presParOf" srcId="{9267E1BD-9C05-417E-878B-093B2EC1BC28}" destId="{27FEDDCC-9BBC-468E-84E9-E40DF46852CF}" srcOrd="0" destOrd="0" presId="urn:diagrams.loki3.com/BracketList"/>
    <dgm:cxn modelId="{4DCBD8E5-DB6C-466C-A287-8D9CFAC2F119}" type="presParOf" srcId="{9267E1BD-9C05-417E-878B-093B2EC1BC28}" destId="{9DF52311-43DC-424A-A432-E13E97A94B7B}" srcOrd="1" destOrd="0" presId="urn:diagrams.loki3.com/BracketList"/>
    <dgm:cxn modelId="{BA13DC73-7FCB-4578-B1B3-4A9BFB82B540}" type="presParOf" srcId="{9267E1BD-9C05-417E-878B-093B2EC1BC28}" destId="{805EF2D5-E2CD-42F8-8AEF-428B93C0058F}" srcOrd="2" destOrd="0" presId="urn:diagrams.loki3.com/BracketList"/>
    <dgm:cxn modelId="{CA72B6E7-1643-49D0-86B4-EE44198E782B}" type="presParOf" srcId="{9267E1BD-9C05-417E-878B-093B2EC1BC28}" destId="{9B7EB2A9-7E37-4248-B41B-E9BFD61C6CE7}"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65267F0-AA47-4805-8D4A-54FF2ADF152F}" type="doc">
      <dgm:prSet loTypeId="urn:diagrams.loki3.com/BracketList" loCatId="list" qsTypeId="urn:microsoft.com/office/officeart/2005/8/quickstyle/simple1" qsCatId="simple" csTypeId="urn:microsoft.com/office/officeart/2005/8/colors/colorful3" csCatId="colorful" phldr="1"/>
      <dgm:spPr/>
      <dgm:t>
        <a:bodyPr/>
        <a:lstStyle/>
        <a:p>
          <a:endParaRPr lang="en-US"/>
        </a:p>
      </dgm:t>
    </dgm:pt>
    <dgm:pt modelId="{A8E744AC-32C0-48A3-B076-86756AEBC488}">
      <dgm:prSet phldrT="[Text]"/>
      <dgm:spPr>
        <a:xfrm>
          <a:off x="4018" y="81963"/>
          <a:ext cx="2055390" cy="946687"/>
        </a:xfrm>
        <a:prstGeom prst="rect">
          <a:avLst/>
        </a:prstGeom>
        <a:solidFill>
          <a:srgbClr val="0BD0D9"/>
        </a:solidFill>
        <a:ln>
          <a:noFill/>
        </a:ln>
        <a:effectLst/>
      </dgm:spPr>
      <dgm:t>
        <a:bodyPr/>
        <a:lstStyle/>
        <a:p>
          <a:endParaRPr lang="en-US"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a:p>
          <a:r>
            <a:rPr lang="en-US" b="1"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Prevention</a:t>
          </a:r>
        </a:p>
        <a:p>
          <a:endParaRPr lang="en-US"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gm:t>
    </dgm:pt>
    <dgm:pt modelId="{F40EF52B-6E61-4043-BC60-67AAF3D5FDEF}" type="parTrans" cxnId="{16F18362-B4A2-40C8-9037-E89A3FC5DE8B}">
      <dgm:prSet/>
      <dgm:spPr/>
      <dgm:t>
        <a:bodyPr/>
        <a:lstStyle/>
        <a:p>
          <a:endParaRPr lang="en-US">
            <a:latin typeface="Calibri" panose="020F0502020204030204" pitchFamily="34" charset="0"/>
            <a:cs typeface="Calibri" panose="020F0502020204030204" pitchFamily="34" charset="0"/>
          </a:endParaRPr>
        </a:p>
      </dgm:t>
    </dgm:pt>
    <dgm:pt modelId="{BB96DF4F-D0C3-4AC3-835E-C48B46E76CA8}" type="sibTrans" cxnId="{16F18362-B4A2-40C8-9037-E89A3FC5DE8B}">
      <dgm:prSet/>
      <dgm:spPr/>
      <dgm:t>
        <a:bodyPr/>
        <a:lstStyle/>
        <a:p>
          <a:endParaRPr lang="en-US">
            <a:latin typeface="Calibri" panose="020F0502020204030204" pitchFamily="34" charset="0"/>
            <a:cs typeface="Calibri" panose="020F0502020204030204" pitchFamily="34" charset="0"/>
          </a:endParaRPr>
        </a:p>
      </dgm:t>
    </dgm:pt>
    <dgm:pt modelId="{088105DD-DA37-47A6-88A7-DB43CB6A15B7}">
      <dgm:prSet phldrT="[Text]"/>
      <dgm:spPr>
        <a:xfrm>
          <a:off x="2634918" y="81963"/>
          <a:ext cx="5590663" cy="946687"/>
        </a:xfrm>
        <a:prstGeom prst="rect">
          <a:avLst/>
        </a:prstGeom>
        <a:solidFill>
          <a:srgbClr val="0BD0D9">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ysClr val="windowText" lastClr="000000"/>
              </a:solidFill>
              <a:latin typeface="Calibri" panose="020F0502020204030204" pitchFamily="34" charset="0"/>
              <a:ea typeface="+mn-ea"/>
              <a:cs typeface="Calibri" panose="020F0502020204030204" pitchFamily="34" charset="0"/>
            </a:rPr>
            <a:t>Limiting unnecessary exposure</a:t>
          </a:r>
          <a:endParaRPr lang="en-US" dirty="0">
            <a:solidFill>
              <a:sysClr val="windowText" lastClr="000000"/>
            </a:solidFill>
            <a:latin typeface="Calibri" panose="020F0502020204030204" pitchFamily="34" charset="0"/>
            <a:ea typeface="+mn-ea"/>
            <a:cs typeface="Calibri" panose="020F0502020204030204" pitchFamily="34" charset="0"/>
          </a:endParaRPr>
        </a:p>
      </dgm:t>
    </dgm:pt>
    <dgm:pt modelId="{774C3D81-3BC8-49C7-AC03-1F6E2E657814}" type="parTrans" cxnId="{307E3A10-F67F-4557-8DDE-54D8724CC665}">
      <dgm:prSet/>
      <dgm:spPr/>
      <dgm:t>
        <a:bodyPr/>
        <a:lstStyle/>
        <a:p>
          <a:endParaRPr lang="en-US">
            <a:latin typeface="Calibri" panose="020F0502020204030204" pitchFamily="34" charset="0"/>
            <a:cs typeface="Calibri" panose="020F0502020204030204" pitchFamily="34" charset="0"/>
          </a:endParaRPr>
        </a:p>
      </dgm:t>
    </dgm:pt>
    <dgm:pt modelId="{6EEA66D6-B836-4F14-8090-ABB5E7B1857E}" type="sibTrans" cxnId="{307E3A10-F67F-4557-8DDE-54D8724CC665}">
      <dgm:prSet/>
      <dgm:spPr/>
      <dgm:t>
        <a:bodyPr/>
        <a:lstStyle/>
        <a:p>
          <a:endParaRPr lang="en-US">
            <a:latin typeface="Calibri" panose="020F0502020204030204" pitchFamily="34" charset="0"/>
            <a:cs typeface="Calibri" panose="020F0502020204030204" pitchFamily="34" charset="0"/>
          </a:endParaRPr>
        </a:p>
      </dgm:t>
    </dgm:pt>
    <dgm:pt modelId="{59AB33F5-F0BD-482B-967D-A36E07989DAD}">
      <dgm:prSet phldrT="[Text]"/>
      <dgm:spPr>
        <a:xfrm>
          <a:off x="4018" y="1089851"/>
          <a:ext cx="2055390" cy="988762"/>
        </a:xfrm>
        <a:prstGeom prst="rect">
          <a:avLst/>
        </a:prstGeom>
        <a:solidFill>
          <a:srgbClr val="F2FC74"/>
        </a:solidFill>
        <a:ln>
          <a:noFill/>
        </a:ln>
        <a:effectLst/>
      </dgm:spPr>
      <dgm:t>
        <a:bodyPr/>
        <a:lstStyle/>
        <a:p>
          <a:r>
            <a:rPr lang="en-US" b="1"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Prior to exposure</a:t>
          </a:r>
          <a:r>
            <a:rPr lang="en-US"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 Resilience and protection</a:t>
          </a:r>
          <a:endParaRPr lang="en-US"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gm:t>
    </dgm:pt>
    <dgm:pt modelId="{7B4A6615-516E-4BBE-A032-FE58A0D60C0B}" type="parTrans" cxnId="{BAFC5F71-3F1B-4BB7-82B9-1DB5D1548CAA}">
      <dgm:prSet/>
      <dgm:spPr/>
      <dgm:t>
        <a:bodyPr/>
        <a:lstStyle/>
        <a:p>
          <a:endParaRPr lang="en-US">
            <a:latin typeface="Calibri" panose="020F0502020204030204" pitchFamily="34" charset="0"/>
            <a:cs typeface="Calibri" panose="020F0502020204030204" pitchFamily="34" charset="0"/>
          </a:endParaRPr>
        </a:p>
      </dgm:t>
    </dgm:pt>
    <dgm:pt modelId="{3F4DF6DB-76D6-43A0-8378-0E7CEFB61C4B}" type="sibTrans" cxnId="{BAFC5F71-3F1B-4BB7-82B9-1DB5D1548CAA}">
      <dgm:prSet/>
      <dgm:spPr/>
      <dgm:t>
        <a:bodyPr/>
        <a:lstStyle/>
        <a:p>
          <a:endParaRPr lang="en-US">
            <a:latin typeface="Calibri" panose="020F0502020204030204" pitchFamily="34" charset="0"/>
            <a:cs typeface="Calibri" panose="020F0502020204030204" pitchFamily="34" charset="0"/>
          </a:endParaRPr>
        </a:p>
      </dgm:t>
    </dgm:pt>
    <dgm:pt modelId="{EB6BCD5C-F45C-4AE9-B047-697F55F823F3}">
      <dgm:prSet phldrT="[Text]"/>
      <dgm:spPr>
        <a:xfrm>
          <a:off x="4018" y="2330466"/>
          <a:ext cx="2055390" cy="1220175"/>
        </a:xfrm>
        <a:prstGeom prst="rect">
          <a:avLst/>
        </a:prstGeom>
        <a:solidFill>
          <a:srgbClr val="FFC000"/>
        </a:solidFill>
        <a:ln>
          <a:noFill/>
        </a:ln>
        <a:effectLst/>
      </dgm:spPr>
      <dgm:t>
        <a:bodyPr/>
        <a:lstStyle/>
        <a:p>
          <a:r>
            <a:rPr lang="en-US" b="1"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During exposure: </a:t>
          </a:r>
          <a:r>
            <a:rPr lang="en-US" b="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Tools for c</a:t>
          </a:r>
          <a:r>
            <a:rPr lang="en-US"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oping in the presence of secondary trauma exposure</a:t>
          </a:r>
          <a:endParaRPr lang="en-US"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gm:t>
    </dgm:pt>
    <dgm:pt modelId="{C0B4BF18-2181-4A14-84A5-DC71CB91A14D}" type="parTrans" cxnId="{9B396BCE-0500-4AC0-B211-B1C234939A39}">
      <dgm:prSet/>
      <dgm:spPr/>
      <dgm:t>
        <a:bodyPr/>
        <a:lstStyle/>
        <a:p>
          <a:endParaRPr lang="en-US">
            <a:latin typeface="Calibri" panose="020F0502020204030204" pitchFamily="34" charset="0"/>
            <a:cs typeface="Calibri" panose="020F0502020204030204" pitchFamily="34" charset="0"/>
          </a:endParaRPr>
        </a:p>
      </dgm:t>
    </dgm:pt>
    <dgm:pt modelId="{2F318E31-EC0A-444A-855F-F5FFB07F94FE}" type="sibTrans" cxnId="{9B396BCE-0500-4AC0-B211-B1C234939A39}">
      <dgm:prSet/>
      <dgm:spPr/>
      <dgm:t>
        <a:bodyPr/>
        <a:lstStyle/>
        <a:p>
          <a:endParaRPr lang="en-US">
            <a:latin typeface="Calibri" panose="020F0502020204030204" pitchFamily="34" charset="0"/>
            <a:cs typeface="Calibri" panose="020F0502020204030204" pitchFamily="34" charset="0"/>
          </a:endParaRPr>
        </a:p>
      </dgm:t>
    </dgm:pt>
    <dgm:pt modelId="{E631BEE8-DD9C-4CB1-B065-5596B8CA8130}">
      <dgm:prSet phldrT="[Text]"/>
      <dgm:spPr>
        <a:xfrm>
          <a:off x="4018" y="3864291"/>
          <a:ext cx="2055390" cy="988762"/>
        </a:xfrm>
        <a:prstGeom prst="rect">
          <a:avLst/>
        </a:prstGeom>
        <a:solidFill>
          <a:srgbClr val="00B0F0"/>
        </a:solidFill>
        <a:ln>
          <a:noFill/>
        </a:ln>
        <a:effectLst/>
      </dgm:spPr>
      <dgm:t>
        <a:bodyPr/>
        <a:lstStyle/>
        <a:p>
          <a:r>
            <a:rPr lang="en-US" b="1" dirty="0" smtClean="0">
              <a:solidFill>
                <a:sysClr val="windowText" lastClr="000000"/>
              </a:solidFill>
              <a:latin typeface="Calibri" panose="020F0502020204030204" pitchFamily="34" charset="0"/>
              <a:ea typeface="+mn-ea"/>
              <a:cs typeface="Calibri" panose="020F0502020204030204" pitchFamily="34" charset="0"/>
            </a:rPr>
            <a:t>After exposure: </a:t>
          </a:r>
          <a:r>
            <a:rPr lang="en-US" dirty="0" smtClean="0">
              <a:solidFill>
                <a:sysClr val="windowText" lastClr="000000"/>
              </a:solidFill>
              <a:latin typeface="Calibri" panose="020F0502020204030204" pitchFamily="34" charset="0"/>
              <a:ea typeface="+mn-ea"/>
              <a:cs typeface="Calibri" panose="020F0502020204030204" pitchFamily="34" charset="0"/>
            </a:rPr>
            <a:t>Recovery in the aftermath of stress and trauma</a:t>
          </a:r>
          <a:endParaRPr lang="en-US" dirty="0">
            <a:solidFill>
              <a:sysClr val="windowText" lastClr="000000"/>
            </a:solidFill>
            <a:latin typeface="Calibri" panose="020F0502020204030204" pitchFamily="34" charset="0"/>
            <a:ea typeface="+mn-ea"/>
            <a:cs typeface="Calibri" panose="020F0502020204030204" pitchFamily="34" charset="0"/>
          </a:endParaRPr>
        </a:p>
      </dgm:t>
    </dgm:pt>
    <dgm:pt modelId="{DC772C0F-A3EC-41D6-877B-4F5158CCEFA0}" type="parTrans" cxnId="{6C39C30D-A708-4D9B-AA88-196CDC71B1C8}">
      <dgm:prSet/>
      <dgm:spPr/>
      <dgm:t>
        <a:bodyPr/>
        <a:lstStyle/>
        <a:p>
          <a:endParaRPr lang="en-US">
            <a:latin typeface="Calibri" panose="020F0502020204030204" pitchFamily="34" charset="0"/>
            <a:cs typeface="Calibri" panose="020F0502020204030204" pitchFamily="34" charset="0"/>
          </a:endParaRPr>
        </a:p>
      </dgm:t>
    </dgm:pt>
    <dgm:pt modelId="{2A85A0C0-E003-402A-A90F-F613DBA37466}" type="sibTrans" cxnId="{6C39C30D-A708-4D9B-AA88-196CDC71B1C8}">
      <dgm:prSet/>
      <dgm:spPr/>
      <dgm:t>
        <a:bodyPr/>
        <a:lstStyle/>
        <a:p>
          <a:endParaRPr lang="en-US">
            <a:latin typeface="Calibri" panose="020F0502020204030204" pitchFamily="34" charset="0"/>
            <a:cs typeface="Calibri" panose="020F0502020204030204" pitchFamily="34" charset="0"/>
          </a:endParaRPr>
        </a:p>
      </dgm:t>
    </dgm:pt>
    <dgm:pt modelId="{539FB2D7-ACD2-485B-BC2B-666BD0E16975}">
      <dgm:prSet phldrT="[Text]"/>
      <dgm:spPr>
        <a:xfrm>
          <a:off x="2634918" y="81963"/>
          <a:ext cx="5590663" cy="946687"/>
        </a:xfrm>
        <a:prstGeom prst="rect">
          <a:avLst/>
        </a:prstGeom>
        <a:solidFill>
          <a:srgbClr val="0BD0D9">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ysClr val="windowText" lastClr="000000"/>
              </a:solidFill>
              <a:latin typeface="Calibri" panose="020F0502020204030204" pitchFamily="34" charset="0"/>
              <a:ea typeface="+mn-ea"/>
              <a:cs typeface="Calibri" panose="020F0502020204030204" pitchFamily="34" charset="0"/>
            </a:rPr>
            <a:t>Protection from </a:t>
          </a:r>
          <a:r>
            <a:rPr lang="en-US" dirty="0" smtClean="0">
              <a:solidFill>
                <a:sysClr val="windowText" lastClr="000000"/>
              </a:solidFill>
              <a:latin typeface="Calibri" panose="020F0502020204030204" pitchFamily="34" charset="0"/>
              <a:ea typeface="+mn-ea"/>
              <a:cs typeface="Calibri" panose="020F0502020204030204" pitchFamily="34" charset="0"/>
            </a:rPr>
            <a:t>contagion</a:t>
          </a:r>
          <a:endParaRPr lang="en-US" dirty="0">
            <a:solidFill>
              <a:sysClr val="windowText" lastClr="000000"/>
            </a:solidFill>
            <a:latin typeface="Calibri" panose="020F0502020204030204" pitchFamily="34" charset="0"/>
            <a:ea typeface="+mn-ea"/>
            <a:cs typeface="Calibri" panose="020F0502020204030204" pitchFamily="34" charset="0"/>
          </a:endParaRPr>
        </a:p>
      </dgm:t>
    </dgm:pt>
    <dgm:pt modelId="{561CF7A4-D492-49C8-9D6F-028E71033918}" type="parTrans" cxnId="{37A6959C-FB0A-4DB3-ACD5-C83A939B2E2E}">
      <dgm:prSet/>
      <dgm:spPr/>
      <dgm:t>
        <a:bodyPr/>
        <a:lstStyle/>
        <a:p>
          <a:endParaRPr lang="en-US">
            <a:latin typeface="Calibri" panose="020F0502020204030204" pitchFamily="34" charset="0"/>
            <a:cs typeface="Calibri" panose="020F0502020204030204" pitchFamily="34" charset="0"/>
          </a:endParaRPr>
        </a:p>
      </dgm:t>
    </dgm:pt>
    <dgm:pt modelId="{E4D495FE-9713-454D-AA21-5C1E6A93B299}" type="sibTrans" cxnId="{37A6959C-FB0A-4DB3-ACD5-C83A939B2E2E}">
      <dgm:prSet/>
      <dgm:spPr/>
      <dgm:t>
        <a:bodyPr/>
        <a:lstStyle/>
        <a:p>
          <a:endParaRPr lang="en-US">
            <a:latin typeface="Calibri" panose="020F0502020204030204" pitchFamily="34" charset="0"/>
            <a:cs typeface="Calibri" panose="020F0502020204030204" pitchFamily="34" charset="0"/>
          </a:endParaRPr>
        </a:p>
      </dgm:t>
    </dgm:pt>
    <dgm:pt modelId="{D5797B7A-C067-4A13-B270-7F7E81AF3CCA}">
      <dgm:prSet phldrT="[Text]"/>
      <dgm:spPr>
        <a:xfrm>
          <a:off x="2634918" y="81963"/>
          <a:ext cx="5590663" cy="946687"/>
        </a:xfrm>
        <a:prstGeom prst="rect">
          <a:avLst/>
        </a:prstGeom>
        <a:solidFill>
          <a:srgbClr val="0BD0D9">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ysClr val="windowText" lastClr="000000"/>
              </a:solidFill>
              <a:latin typeface="Calibri" panose="020F0502020204030204" pitchFamily="34" charset="0"/>
              <a:ea typeface="+mn-ea"/>
              <a:cs typeface="Calibri" panose="020F0502020204030204" pitchFamily="34" charset="0"/>
            </a:rPr>
            <a:t>Minimally intrusive screening</a:t>
          </a:r>
          <a:endParaRPr lang="en-US" dirty="0">
            <a:solidFill>
              <a:sysClr val="windowText" lastClr="000000"/>
            </a:solidFill>
            <a:latin typeface="Calibri" panose="020F0502020204030204" pitchFamily="34" charset="0"/>
            <a:ea typeface="+mn-ea"/>
            <a:cs typeface="Calibri" panose="020F0502020204030204" pitchFamily="34" charset="0"/>
          </a:endParaRPr>
        </a:p>
      </dgm:t>
    </dgm:pt>
    <dgm:pt modelId="{B117A3F7-B56B-4123-AE83-85DD77B781CE}" type="parTrans" cxnId="{856F152F-236E-49F5-AEC8-90E7A2352F87}">
      <dgm:prSet/>
      <dgm:spPr/>
      <dgm:t>
        <a:bodyPr/>
        <a:lstStyle/>
        <a:p>
          <a:endParaRPr lang="en-US">
            <a:latin typeface="Calibri" panose="020F0502020204030204" pitchFamily="34" charset="0"/>
            <a:cs typeface="Calibri" panose="020F0502020204030204" pitchFamily="34" charset="0"/>
          </a:endParaRPr>
        </a:p>
      </dgm:t>
    </dgm:pt>
    <dgm:pt modelId="{34479CCD-9E32-45BE-94DE-1E056F58C024}" type="sibTrans" cxnId="{856F152F-236E-49F5-AEC8-90E7A2352F87}">
      <dgm:prSet/>
      <dgm:spPr/>
      <dgm:t>
        <a:bodyPr/>
        <a:lstStyle/>
        <a:p>
          <a:endParaRPr lang="en-US">
            <a:latin typeface="Calibri" panose="020F0502020204030204" pitchFamily="34" charset="0"/>
            <a:cs typeface="Calibri" panose="020F0502020204030204" pitchFamily="34" charset="0"/>
          </a:endParaRPr>
        </a:p>
      </dgm:t>
    </dgm:pt>
    <dgm:pt modelId="{C17358A6-451D-4E34-B962-6FC07FB253D2}">
      <dgm:prSet phldrT="[Text]"/>
      <dgm:spPr>
        <a:xfrm>
          <a:off x="2634918" y="1089851"/>
          <a:ext cx="5590663" cy="988762"/>
        </a:xfrm>
        <a:prstGeom prst="rect">
          <a:avLst/>
        </a:prstGeom>
        <a:solidFill>
          <a:srgbClr val="F2FC74"/>
        </a:solidFill>
        <a:ln w="19050" cap="flat" cmpd="sng" algn="ctr">
          <a:solidFill>
            <a:sysClr val="window" lastClr="FFFFFF">
              <a:hueOff val="0"/>
              <a:satOff val="0"/>
              <a:lumOff val="0"/>
              <a:alphaOff val="0"/>
            </a:sysClr>
          </a:solidFill>
          <a:prstDash val="solid"/>
          <a:miter lim="800000"/>
        </a:ln>
        <a:effectLst/>
      </dgm:spPr>
      <dgm:t>
        <a:bodyPr/>
        <a:lstStyle/>
        <a:p>
          <a:r>
            <a:rPr lang="en-US" smtClean="0">
              <a:solidFill>
                <a:schemeClr val="tx1"/>
              </a:solidFill>
              <a:effectLst/>
              <a:latin typeface="Calibri" panose="020F0502020204030204" pitchFamily="34" charset="0"/>
              <a:cs typeface="Calibri" panose="020F0502020204030204" pitchFamily="34" charset="0"/>
            </a:rPr>
            <a:t>Preparation and professional skill-building</a:t>
          </a:r>
          <a:endParaRPr lang="en-US" dirty="0">
            <a:solidFill>
              <a:schemeClr val="tx1"/>
            </a:solidFill>
            <a:latin typeface="Calibri" panose="020F0502020204030204" pitchFamily="34" charset="0"/>
            <a:ea typeface="+mn-ea"/>
            <a:cs typeface="Calibri" panose="020F0502020204030204" pitchFamily="34" charset="0"/>
          </a:endParaRPr>
        </a:p>
      </dgm:t>
    </dgm:pt>
    <dgm:pt modelId="{4AE4FD25-F226-445F-A790-93B8A2956C4E}" type="parTrans" cxnId="{42E21416-53BB-44FE-B269-AFF59C43B050}">
      <dgm:prSet/>
      <dgm:spPr/>
      <dgm:t>
        <a:bodyPr/>
        <a:lstStyle/>
        <a:p>
          <a:endParaRPr lang="en-US">
            <a:latin typeface="Calibri" panose="020F0502020204030204" pitchFamily="34" charset="0"/>
            <a:cs typeface="Calibri" panose="020F0502020204030204" pitchFamily="34" charset="0"/>
          </a:endParaRPr>
        </a:p>
      </dgm:t>
    </dgm:pt>
    <dgm:pt modelId="{2CC4D659-FDED-43A3-BBD0-D640DACF1259}" type="sibTrans" cxnId="{42E21416-53BB-44FE-B269-AFF59C43B050}">
      <dgm:prSet/>
      <dgm:spPr/>
      <dgm:t>
        <a:bodyPr/>
        <a:lstStyle/>
        <a:p>
          <a:endParaRPr lang="en-US">
            <a:latin typeface="Calibri" panose="020F0502020204030204" pitchFamily="34" charset="0"/>
            <a:cs typeface="Calibri" panose="020F0502020204030204" pitchFamily="34" charset="0"/>
          </a:endParaRPr>
        </a:p>
      </dgm:t>
    </dgm:pt>
    <dgm:pt modelId="{591F0527-1A01-409E-A107-B20CDAC6374F}">
      <dgm:prSet phldrT="[Text]"/>
      <dgm:spPr>
        <a:xfrm>
          <a:off x="2634918" y="2139813"/>
          <a:ext cx="5590663" cy="1601479"/>
        </a:xfrm>
        <a:prstGeom prst="rect">
          <a:avLst/>
        </a:prstGeom>
        <a:solidFill>
          <a:srgbClr val="FFC00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rgbClr val="FFC000"/>
              </a:solidFill>
              <a:latin typeface="Calibri" panose="020F0502020204030204" pitchFamily="34" charset="0"/>
              <a:ea typeface="+mn-ea"/>
              <a:cs typeface="Calibri" panose="020F0502020204030204" pitchFamily="34" charset="0"/>
            </a:rPr>
            <a:t>Being ready to respond to disclosures</a:t>
          </a:r>
          <a:endParaRPr lang="en-US" dirty="0">
            <a:solidFill>
              <a:srgbClr val="FFC000"/>
            </a:solidFill>
            <a:latin typeface="Calibri" panose="020F0502020204030204" pitchFamily="34" charset="0"/>
            <a:ea typeface="+mn-ea"/>
            <a:cs typeface="Calibri" panose="020F0502020204030204" pitchFamily="34" charset="0"/>
          </a:endParaRPr>
        </a:p>
      </dgm:t>
    </dgm:pt>
    <dgm:pt modelId="{2D1A6534-8CA6-4193-BA15-BE94871EFC59}" type="parTrans" cxnId="{336911A8-FAAD-47DE-B78C-798671C05580}">
      <dgm:prSet/>
      <dgm:spPr/>
      <dgm:t>
        <a:bodyPr/>
        <a:lstStyle/>
        <a:p>
          <a:endParaRPr lang="en-US">
            <a:latin typeface="Calibri" panose="020F0502020204030204" pitchFamily="34" charset="0"/>
            <a:cs typeface="Calibri" panose="020F0502020204030204" pitchFamily="34" charset="0"/>
          </a:endParaRPr>
        </a:p>
      </dgm:t>
    </dgm:pt>
    <dgm:pt modelId="{7962F56D-980E-47CD-B6FA-FB98363B5FE4}" type="sibTrans" cxnId="{336911A8-FAAD-47DE-B78C-798671C05580}">
      <dgm:prSet/>
      <dgm:spPr/>
      <dgm:t>
        <a:bodyPr/>
        <a:lstStyle/>
        <a:p>
          <a:endParaRPr lang="en-US">
            <a:latin typeface="Calibri" panose="020F0502020204030204" pitchFamily="34" charset="0"/>
            <a:cs typeface="Calibri" panose="020F0502020204030204" pitchFamily="34" charset="0"/>
          </a:endParaRPr>
        </a:p>
      </dgm:t>
    </dgm:pt>
    <dgm:pt modelId="{E18961A4-0348-4395-A278-DBCE24EF2E8E}">
      <dgm:prSet phldrT="[Text]"/>
      <dgm:spPr>
        <a:xfrm>
          <a:off x="2634918" y="2139813"/>
          <a:ext cx="5590663" cy="1601479"/>
        </a:xfrm>
        <a:prstGeom prst="rect">
          <a:avLst/>
        </a:prstGeom>
        <a:solidFill>
          <a:srgbClr val="FFC00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rgbClr val="FFC000"/>
              </a:solidFill>
              <a:latin typeface="Calibri" panose="020F0502020204030204" pitchFamily="34" charset="0"/>
              <a:ea typeface="+mn-ea"/>
              <a:cs typeface="Calibri" panose="020F0502020204030204" pitchFamily="34" charset="0"/>
            </a:rPr>
            <a:t>Being ready to respond if someone is triggered</a:t>
          </a:r>
          <a:endParaRPr lang="en-US" dirty="0">
            <a:solidFill>
              <a:srgbClr val="FFC000"/>
            </a:solidFill>
            <a:latin typeface="Calibri" panose="020F0502020204030204" pitchFamily="34" charset="0"/>
            <a:ea typeface="+mn-ea"/>
            <a:cs typeface="Calibri" panose="020F0502020204030204" pitchFamily="34" charset="0"/>
          </a:endParaRPr>
        </a:p>
      </dgm:t>
    </dgm:pt>
    <dgm:pt modelId="{721EB496-77B7-4637-94EB-56A1E10F4B0E}" type="parTrans" cxnId="{320F8197-EA7B-4E03-9AAD-DD03696A43B0}">
      <dgm:prSet/>
      <dgm:spPr/>
      <dgm:t>
        <a:bodyPr/>
        <a:lstStyle/>
        <a:p>
          <a:endParaRPr lang="en-US">
            <a:latin typeface="Calibri" panose="020F0502020204030204" pitchFamily="34" charset="0"/>
            <a:cs typeface="Calibri" panose="020F0502020204030204" pitchFamily="34" charset="0"/>
          </a:endParaRPr>
        </a:p>
      </dgm:t>
    </dgm:pt>
    <dgm:pt modelId="{D7757F3A-2EEF-477F-8E48-18FBE5A81962}" type="sibTrans" cxnId="{320F8197-EA7B-4E03-9AAD-DD03696A43B0}">
      <dgm:prSet/>
      <dgm:spPr/>
      <dgm:t>
        <a:bodyPr/>
        <a:lstStyle/>
        <a:p>
          <a:endParaRPr lang="en-US">
            <a:latin typeface="Calibri" panose="020F0502020204030204" pitchFamily="34" charset="0"/>
            <a:cs typeface="Calibri" panose="020F0502020204030204" pitchFamily="34" charset="0"/>
          </a:endParaRPr>
        </a:p>
      </dgm:t>
    </dgm:pt>
    <dgm:pt modelId="{98CBF491-A023-49F7-A42F-A621E2736C99}">
      <dgm:prSet phldrT="[Text]"/>
      <dgm:spPr>
        <a:xfrm>
          <a:off x="2634918" y="2139813"/>
          <a:ext cx="5590663" cy="1601479"/>
        </a:xfrm>
        <a:prstGeom prst="rect">
          <a:avLst/>
        </a:prstGeom>
        <a:solidFill>
          <a:srgbClr val="FFC00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rgbClr val="FFC000"/>
              </a:solidFill>
              <a:latin typeface="Calibri" panose="020F0502020204030204" pitchFamily="34" charset="0"/>
              <a:ea typeface="+mn-ea"/>
              <a:cs typeface="Calibri" panose="020F0502020204030204" pitchFamily="34" charset="0"/>
            </a:rPr>
            <a:t>Being able to ground/calm/recover our balance in the moment</a:t>
          </a:r>
          <a:endParaRPr lang="en-US" dirty="0">
            <a:solidFill>
              <a:srgbClr val="FFC000"/>
            </a:solidFill>
            <a:latin typeface="Calibri" panose="020F0502020204030204" pitchFamily="34" charset="0"/>
            <a:ea typeface="+mn-ea"/>
            <a:cs typeface="Calibri" panose="020F0502020204030204" pitchFamily="34" charset="0"/>
          </a:endParaRPr>
        </a:p>
      </dgm:t>
    </dgm:pt>
    <dgm:pt modelId="{BA7640E8-ED29-41A2-9601-9DD65252EB86}" type="parTrans" cxnId="{4385CE77-E2AB-4FD0-B5C5-A2C6F24D7E55}">
      <dgm:prSet/>
      <dgm:spPr/>
      <dgm:t>
        <a:bodyPr/>
        <a:lstStyle/>
        <a:p>
          <a:endParaRPr lang="en-US">
            <a:latin typeface="Calibri" panose="020F0502020204030204" pitchFamily="34" charset="0"/>
            <a:cs typeface="Calibri" panose="020F0502020204030204" pitchFamily="34" charset="0"/>
          </a:endParaRPr>
        </a:p>
      </dgm:t>
    </dgm:pt>
    <dgm:pt modelId="{807EBF5D-2B81-47B8-9F81-3F72BFE28168}" type="sibTrans" cxnId="{4385CE77-E2AB-4FD0-B5C5-A2C6F24D7E55}">
      <dgm:prSet/>
      <dgm:spPr/>
      <dgm:t>
        <a:bodyPr/>
        <a:lstStyle/>
        <a:p>
          <a:endParaRPr lang="en-US">
            <a:latin typeface="Calibri" panose="020F0502020204030204" pitchFamily="34" charset="0"/>
            <a:cs typeface="Calibri" panose="020F0502020204030204" pitchFamily="34" charset="0"/>
          </a:endParaRPr>
        </a:p>
      </dgm:t>
    </dgm:pt>
    <dgm:pt modelId="{62BADED6-5710-4241-986A-F2DBE375AAFA}">
      <dgm:prSet phldrT="[Text]"/>
      <dgm:spPr>
        <a:xfrm>
          <a:off x="2634918" y="3802493"/>
          <a:ext cx="5590663" cy="1112357"/>
        </a:xfrm>
        <a:prstGeom prst="rect">
          <a:avLst/>
        </a:prstGeom>
        <a:solidFill>
          <a:srgbClr val="00B0F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chemeClr val="tx2">
                  <a:lumMod val="60000"/>
                  <a:lumOff val="40000"/>
                </a:schemeClr>
              </a:solidFill>
              <a:latin typeface="Calibri" panose="020F0502020204030204" pitchFamily="34" charset="0"/>
              <a:ea typeface="+mn-ea"/>
              <a:cs typeface="Calibri" panose="020F0502020204030204" pitchFamily="34" charset="0"/>
            </a:rPr>
            <a:t>Debriefing in helpful ways</a:t>
          </a:r>
          <a:endParaRPr lang="en-US" dirty="0">
            <a:solidFill>
              <a:schemeClr val="tx2">
                <a:lumMod val="60000"/>
                <a:lumOff val="40000"/>
              </a:schemeClr>
            </a:solidFill>
            <a:latin typeface="Calibri" panose="020F0502020204030204" pitchFamily="34" charset="0"/>
            <a:ea typeface="+mn-ea"/>
            <a:cs typeface="Calibri" panose="020F0502020204030204" pitchFamily="34" charset="0"/>
          </a:endParaRPr>
        </a:p>
      </dgm:t>
    </dgm:pt>
    <dgm:pt modelId="{DE895FEC-546A-4B0E-AB24-C61F55E60EAE}" type="parTrans" cxnId="{A5F91FF2-0A43-45AD-8101-EE6D96A8A90C}">
      <dgm:prSet/>
      <dgm:spPr/>
      <dgm:t>
        <a:bodyPr/>
        <a:lstStyle/>
        <a:p>
          <a:endParaRPr lang="en-US">
            <a:latin typeface="Calibri" panose="020F0502020204030204" pitchFamily="34" charset="0"/>
            <a:cs typeface="Calibri" panose="020F0502020204030204" pitchFamily="34" charset="0"/>
          </a:endParaRPr>
        </a:p>
      </dgm:t>
    </dgm:pt>
    <dgm:pt modelId="{447CBE67-96AC-4CE2-8430-B519340E9EFE}" type="sibTrans" cxnId="{A5F91FF2-0A43-45AD-8101-EE6D96A8A90C}">
      <dgm:prSet/>
      <dgm:spPr/>
      <dgm:t>
        <a:bodyPr/>
        <a:lstStyle/>
        <a:p>
          <a:endParaRPr lang="en-US">
            <a:latin typeface="Calibri" panose="020F0502020204030204" pitchFamily="34" charset="0"/>
            <a:cs typeface="Calibri" panose="020F0502020204030204" pitchFamily="34" charset="0"/>
          </a:endParaRPr>
        </a:p>
      </dgm:t>
    </dgm:pt>
    <dgm:pt modelId="{497E87DD-3451-41A9-B04B-6F29A16343AB}">
      <dgm:prSet phldrT="[Text]"/>
      <dgm:spPr>
        <a:xfrm>
          <a:off x="2634918" y="3802493"/>
          <a:ext cx="5590663" cy="1112357"/>
        </a:xfrm>
        <a:prstGeom prst="rect">
          <a:avLst/>
        </a:prstGeom>
        <a:solidFill>
          <a:srgbClr val="00B0F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chemeClr val="tx2">
                  <a:lumMod val="60000"/>
                  <a:lumOff val="40000"/>
                </a:schemeClr>
              </a:solidFill>
              <a:latin typeface="Calibri" panose="020F0502020204030204" pitchFamily="34" charset="0"/>
              <a:ea typeface="+mn-ea"/>
              <a:cs typeface="Calibri" panose="020F0502020204030204" pitchFamily="34" charset="0"/>
            </a:rPr>
            <a:t>Mindful self-care, self-compassion, meaning-making</a:t>
          </a:r>
          <a:endParaRPr lang="en-US" dirty="0">
            <a:solidFill>
              <a:schemeClr val="tx2">
                <a:lumMod val="60000"/>
                <a:lumOff val="40000"/>
              </a:schemeClr>
            </a:solidFill>
            <a:latin typeface="Calibri" panose="020F0502020204030204" pitchFamily="34" charset="0"/>
            <a:ea typeface="+mn-ea"/>
            <a:cs typeface="Calibri" panose="020F0502020204030204" pitchFamily="34" charset="0"/>
          </a:endParaRPr>
        </a:p>
      </dgm:t>
    </dgm:pt>
    <dgm:pt modelId="{0519EFAA-5190-401A-A8A3-37E1DF61BE29}" type="parTrans" cxnId="{462773D4-DFCB-42B8-B5DA-8D45DCE7AAD1}">
      <dgm:prSet/>
      <dgm:spPr/>
      <dgm:t>
        <a:bodyPr/>
        <a:lstStyle/>
        <a:p>
          <a:endParaRPr lang="en-US">
            <a:latin typeface="Calibri" panose="020F0502020204030204" pitchFamily="34" charset="0"/>
            <a:cs typeface="Calibri" panose="020F0502020204030204" pitchFamily="34" charset="0"/>
          </a:endParaRPr>
        </a:p>
      </dgm:t>
    </dgm:pt>
    <dgm:pt modelId="{2D2AFD0D-52F9-4BDD-9BD8-67C589F4E42E}" type="sibTrans" cxnId="{462773D4-DFCB-42B8-B5DA-8D45DCE7AAD1}">
      <dgm:prSet/>
      <dgm:spPr/>
      <dgm:t>
        <a:bodyPr/>
        <a:lstStyle/>
        <a:p>
          <a:endParaRPr lang="en-US">
            <a:latin typeface="Calibri" panose="020F0502020204030204" pitchFamily="34" charset="0"/>
            <a:cs typeface="Calibri" panose="020F0502020204030204" pitchFamily="34" charset="0"/>
          </a:endParaRPr>
        </a:p>
      </dgm:t>
    </dgm:pt>
    <dgm:pt modelId="{4E828ADF-1951-41E8-B3E0-9389EAB84329}">
      <dgm:prSet phldrT="[Text]"/>
      <dgm:spPr>
        <a:xfrm>
          <a:off x="2634918" y="3802493"/>
          <a:ext cx="5590663" cy="1112357"/>
        </a:xfrm>
        <a:prstGeom prst="rect">
          <a:avLst/>
        </a:prstGeom>
        <a:solidFill>
          <a:srgbClr val="00B0F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chemeClr val="tx2">
                  <a:lumMod val="60000"/>
                  <a:lumOff val="40000"/>
                </a:schemeClr>
              </a:solidFill>
              <a:latin typeface="Calibri" panose="020F0502020204030204" pitchFamily="34" charset="0"/>
              <a:ea typeface="+mn-ea"/>
              <a:cs typeface="Calibri" panose="020F0502020204030204" pitchFamily="34" charset="0"/>
            </a:rPr>
            <a:t>Creating a social ecology of mutual awareness and support</a:t>
          </a:r>
          <a:endParaRPr lang="en-US" dirty="0">
            <a:solidFill>
              <a:schemeClr val="tx2">
                <a:lumMod val="60000"/>
                <a:lumOff val="40000"/>
              </a:schemeClr>
            </a:solidFill>
            <a:latin typeface="Calibri" panose="020F0502020204030204" pitchFamily="34" charset="0"/>
            <a:ea typeface="+mn-ea"/>
            <a:cs typeface="Calibri" panose="020F0502020204030204" pitchFamily="34" charset="0"/>
          </a:endParaRPr>
        </a:p>
      </dgm:t>
    </dgm:pt>
    <dgm:pt modelId="{DC189413-3B01-4946-862E-6E47658988AC}" type="parTrans" cxnId="{40935252-ACA6-4D62-AEAB-0F01DEEEAA41}">
      <dgm:prSet/>
      <dgm:spPr/>
      <dgm:t>
        <a:bodyPr/>
        <a:lstStyle/>
        <a:p>
          <a:endParaRPr lang="en-US">
            <a:latin typeface="Calibri" panose="020F0502020204030204" pitchFamily="34" charset="0"/>
            <a:cs typeface="Calibri" panose="020F0502020204030204" pitchFamily="34" charset="0"/>
          </a:endParaRPr>
        </a:p>
      </dgm:t>
    </dgm:pt>
    <dgm:pt modelId="{9E3CA24D-65DA-4521-87D2-68B6239ABE9B}" type="sibTrans" cxnId="{40935252-ACA6-4D62-AEAB-0F01DEEEAA41}">
      <dgm:prSet/>
      <dgm:spPr/>
      <dgm:t>
        <a:bodyPr/>
        <a:lstStyle/>
        <a:p>
          <a:endParaRPr lang="en-US">
            <a:latin typeface="Calibri" panose="020F0502020204030204" pitchFamily="34" charset="0"/>
            <a:cs typeface="Calibri" panose="020F0502020204030204" pitchFamily="34" charset="0"/>
          </a:endParaRPr>
        </a:p>
      </dgm:t>
    </dgm:pt>
    <dgm:pt modelId="{D87F8C1C-E33F-45B4-93A1-2985EF9D2700}">
      <dgm:prSet phldrT="[Text]"/>
      <dgm:spPr>
        <a:xfrm>
          <a:off x="2634918" y="2139813"/>
          <a:ext cx="5590663" cy="1601479"/>
        </a:xfrm>
        <a:prstGeom prst="rect">
          <a:avLst/>
        </a:prstGeom>
        <a:solidFill>
          <a:srgbClr val="FFC00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rgbClr val="FFC000"/>
              </a:solidFill>
              <a:latin typeface="Calibri" panose="020F0502020204030204" pitchFamily="34" charset="0"/>
              <a:ea typeface="+mn-ea"/>
              <a:cs typeface="Calibri" panose="020F0502020204030204" pitchFamily="34" charset="0"/>
            </a:rPr>
            <a:t>Being prepared to make mandated reports in ways that protect clients, us, and the alliance</a:t>
          </a:r>
          <a:endParaRPr lang="en-US" dirty="0">
            <a:solidFill>
              <a:srgbClr val="FFC000"/>
            </a:solidFill>
            <a:latin typeface="Calibri" panose="020F0502020204030204" pitchFamily="34" charset="0"/>
            <a:ea typeface="+mn-ea"/>
            <a:cs typeface="Calibri" panose="020F0502020204030204" pitchFamily="34" charset="0"/>
          </a:endParaRPr>
        </a:p>
      </dgm:t>
    </dgm:pt>
    <dgm:pt modelId="{0ABE0CF2-428F-492F-A574-851B8D5AB3FB}" type="parTrans" cxnId="{B9D08EE1-9268-4D3A-B999-96D956254526}">
      <dgm:prSet/>
      <dgm:spPr/>
      <dgm:t>
        <a:bodyPr/>
        <a:lstStyle/>
        <a:p>
          <a:endParaRPr lang="en-US">
            <a:latin typeface="Calibri" panose="020F0502020204030204" pitchFamily="34" charset="0"/>
            <a:cs typeface="Calibri" panose="020F0502020204030204" pitchFamily="34" charset="0"/>
          </a:endParaRPr>
        </a:p>
      </dgm:t>
    </dgm:pt>
    <dgm:pt modelId="{62CDDD6C-1113-4FC9-B8D5-4E4A5673C037}" type="sibTrans" cxnId="{B9D08EE1-9268-4D3A-B999-96D956254526}">
      <dgm:prSet/>
      <dgm:spPr/>
      <dgm:t>
        <a:bodyPr/>
        <a:lstStyle/>
        <a:p>
          <a:endParaRPr lang="en-US">
            <a:latin typeface="Calibri" panose="020F0502020204030204" pitchFamily="34" charset="0"/>
            <a:cs typeface="Calibri" panose="020F0502020204030204" pitchFamily="34" charset="0"/>
          </a:endParaRPr>
        </a:p>
      </dgm:t>
    </dgm:pt>
    <dgm:pt modelId="{E8A68C7D-DFC0-4D8C-8D7D-135072F73CFF}">
      <dgm:prSet/>
      <dgm:spPr/>
      <dgm:t>
        <a:bodyPr/>
        <a:lstStyle/>
        <a:p>
          <a:r>
            <a:rPr lang="en-US" smtClean="0">
              <a:solidFill>
                <a:schemeClr val="tx1"/>
              </a:solidFill>
              <a:latin typeface="Calibri" panose="020F0502020204030204" pitchFamily="34" charset="0"/>
              <a:ea typeface="+mn-ea"/>
              <a:cs typeface="Calibri" panose="020F0502020204030204" pitchFamily="34" charset="0"/>
            </a:rPr>
            <a:t>Entering situation knowing we have tools in our toolboxes</a:t>
          </a:r>
          <a:endParaRPr lang="en-US" dirty="0">
            <a:solidFill>
              <a:schemeClr val="tx1"/>
            </a:solidFill>
            <a:latin typeface="Calibri" panose="020F0502020204030204" pitchFamily="34" charset="0"/>
            <a:ea typeface="+mn-ea"/>
            <a:cs typeface="Calibri" panose="020F0502020204030204" pitchFamily="34" charset="0"/>
          </a:endParaRPr>
        </a:p>
      </dgm:t>
    </dgm:pt>
    <dgm:pt modelId="{B0BA6136-413B-449D-B06F-62E75CA5061E}" type="parTrans" cxnId="{B1E3D93A-6954-43C7-871C-13F32CB7CB71}">
      <dgm:prSet/>
      <dgm:spPr/>
      <dgm:t>
        <a:bodyPr/>
        <a:lstStyle/>
        <a:p>
          <a:endParaRPr lang="en-US"/>
        </a:p>
      </dgm:t>
    </dgm:pt>
    <dgm:pt modelId="{FFF323D1-E0D9-4E9D-82E7-F8F7657CBDB9}" type="sibTrans" cxnId="{B1E3D93A-6954-43C7-871C-13F32CB7CB71}">
      <dgm:prSet/>
      <dgm:spPr/>
      <dgm:t>
        <a:bodyPr/>
        <a:lstStyle/>
        <a:p>
          <a:endParaRPr lang="en-US"/>
        </a:p>
      </dgm:t>
    </dgm:pt>
    <dgm:pt modelId="{C5B70F62-EEEC-4409-92A1-8ACB7C9CA16A}">
      <dgm:prSet/>
      <dgm:spPr/>
      <dgm:t>
        <a:bodyPr/>
        <a:lstStyle/>
        <a:p>
          <a:r>
            <a:rPr lang="en-US" dirty="0" smtClean="0">
              <a:solidFill>
                <a:sysClr val="windowText" lastClr="000000"/>
              </a:solidFill>
              <a:latin typeface="Calibri" panose="020F0502020204030204" pitchFamily="34" charset="0"/>
              <a:ea typeface="+mn-ea"/>
              <a:cs typeface="Calibri" panose="020F0502020204030204" pitchFamily="34" charset="0"/>
            </a:rPr>
            <a:t>Creating a social ecology of mutual awareness and support</a:t>
          </a:r>
          <a:endParaRPr lang="en-US" dirty="0">
            <a:solidFill>
              <a:schemeClr val="tx1"/>
            </a:solidFill>
            <a:latin typeface="Calibri" panose="020F0502020204030204" pitchFamily="34" charset="0"/>
            <a:ea typeface="+mn-ea"/>
            <a:cs typeface="Calibri" panose="020F0502020204030204" pitchFamily="34" charset="0"/>
          </a:endParaRPr>
        </a:p>
      </dgm:t>
    </dgm:pt>
    <dgm:pt modelId="{F3CA6BEE-D1D0-4EF6-8E38-2855F0D69AA5}" type="parTrans" cxnId="{2D8690F8-DF1C-4098-AB0B-627BB37AB62C}">
      <dgm:prSet/>
      <dgm:spPr/>
      <dgm:t>
        <a:bodyPr/>
        <a:lstStyle/>
        <a:p>
          <a:endParaRPr lang="en-US"/>
        </a:p>
      </dgm:t>
    </dgm:pt>
    <dgm:pt modelId="{A2AC795C-52BE-4804-BBD1-34B9CA9F0160}" type="sibTrans" cxnId="{2D8690F8-DF1C-4098-AB0B-627BB37AB62C}">
      <dgm:prSet/>
      <dgm:spPr/>
      <dgm:t>
        <a:bodyPr/>
        <a:lstStyle/>
        <a:p>
          <a:endParaRPr lang="en-US"/>
        </a:p>
      </dgm:t>
    </dgm:pt>
    <dgm:pt modelId="{C279D691-09D3-4E7E-843A-39273EECA555}" type="pres">
      <dgm:prSet presAssocID="{A65267F0-AA47-4805-8D4A-54FF2ADF152F}" presName="Name0" presStyleCnt="0">
        <dgm:presLayoutVars>
          <dgm:dir/>
          <dgm:animLvl val="lvl"/>
          <dgm:resizeHandles val="exact"/>
        </dgm:presLayoutVars>
      </dgm:prSet>
      <dgm:spPr/>
      <dgm:t>
        <a:bodyPr/>
        <a:lstStyle/>
        <a:p>
          <a:endParaRPr lang="en-US"/>
        </a:p>
      </dgm:t>
    </dgm:pt>
    <dgm:pt modelId="{6925A0A0-489F-4BEF-A37F-2AC295C91BC0}" type="pres">
      <dgm:prSet presAssocID="{A8E744AC-32C0-48A3-B076-86756AEBC488}" presName="linNode" presStyleCnt="0"/>
      <dgm:spPr/>
    </dgm:pt>
    <dgm:pt modelId="{D3EBED6A-409F-4F58-8517-A620248016BB}" type="pres">
      <dgm:prSet presAssocID="{A8E744AC-32C0-48A3-B076-86756AEBC488}" presName="parTx" presStyleLbl="revTx" presStyleIdx="0" presStyleCnt="4">
        <dgm:presLayoutVars>
          <dgm:chMax val="1"/>
          <dgm:bulletEnabled val="1"/>
        </dgm:presLayoutVars>
      </dgm:prSet>
      <dgm:spPr/>
      <dgm:t>
        <a:bodyPr/>
        <a:lstStyle/>
        <a:p>
          <a:endParaRPr lang="en-US"/>
        </a:p>
      </dgm:t>
    </dgm:pt>
    <dgm:pt modelId="{24594D28-FDAB-4920-91F8-590ACCBA01EF}" type="pres">
      <dgm:prSet presAssocID="{A8E744AC-32C0-48A3-B076-86756AEBC488}" presName="bracket" presStyleLbl="parChTrans1D1" presStyleIdx="0" presStyleCnt="4"/>
      <dgm:spPr>
        <a:xfrm>
          <a:off x="2059409" y="81963"/>
          <a:ext cx="411078" cy="946687"/>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gm:spPr>
      <dgm:t>
        <a:bodyPr/>
        <a:lstStyle/>
        <a:p>
          <a:endParaRPr lang="en-US"/>
        </a:p>
      </dgm:t>
    </dgm:pt>
    <dgm:pt modelId="{24DA9612-D13D-4AE6-902E-F35F1050084B}" type="pres">
      <dgm:prSet presAssocID="{A8E744AC-32C0-48A3-B076-86756AEBC488}" presName="spH" presStyleCnt="0"/>
      <dgm:spPr/>
    </dgm:pt>
    <dgm:pt modelId="{9D2FD246-D4ED-4111-AEF3-ABFFA6562607}" type="pres">
      <dgm:prSet presAssocID="{A8E744AC-32C0-48A3-B076-86756AEBC488}" presName="desTx" presStyleLbl="node1" presStyleIdx="0" presStyleCnt="4">
        <dgm:presLayoutVars>
          <dgm:bulletEnabled val="1"/>
        </dgm:presLayoutVars>
      </dgm:prSet>
      <dgm:spPr/>
      <dgm:t>
        <a:bodyPr/>
        <a:lstStyle/>
        <a:p>
          <a:endParaRPr lang="en-US"/>
        </a:p>
      </dgm:t>
    </dgm:pt>
    <dgm:pt modelId="{B0F2FE68-509F-4741-90DA-60E3E97CC8D2}" type="pres">
      <dgm:prSet presAssocID="{BB96DF4F-D0C3-4AC3-835E-C48B46E76CA8}" presName="spV" presStyleCnt="0"/>
      <dgm:spPr/>
    </dgm:pt>
    <dgm:pt modelId="{9CE2D7F1-CCB1-4CD7-8884-98486A671C4E}" type="pres">
      <dgm:prSet presAssocID="{59AB33F5-F0BD-482B-967D-A36E07989DAD}" presName="linNode" presStyleCnt="0"/>
      <dgm:spPr/>
    </dgm:pt>
    <dgm:pt modelId="{B965C5D3-27AB-4409-912B-A881746922FF}" type="pres">
      <dgm:prSet presAssocID="{59AB33F5-F0BD-482B-967D-A36E07989DAD}" presName="parTx" presStyleLbl="revTx" presStyleIdx="1" presStyleCnt="4">
        <dgm:presLayoutVars>
          <dgm:chMax val="1"/>
          <dgm:bulletEnabled val="1"/>
        </dgm:presLayoutVars>
      </dgm:prSet>
      <dgm:spPr/>
      <dgm:t>
        <a:bodyPr/>
        <a:lstStyle/>
        <a:p>
          <a:endParaRPr lang="en-US"/>
        </a:p>
      </dgm:t>
    </dgm:pt>
    <dgm:pt modelId="{DF60D631-F965-472C-9252-6D9C13A14684}" type="pres">
      <dgm:prSet presAssocID="{59AB33F5-F0BD-482B-967D-A36E07989DAD}" presName="bracket" presStyleLbl="parChTrans1D1" presStyleIdx="1" presStyleCnt="4"/>
      <dgm:spPr>
        <a:xfrm>
          <a:off x="2059409" y="1089851"/>
          <a:ext cx="411078" cy="988762"/>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gm:spPr>
      <dgm:t>
        <a:bodyPr/>
        <a:lstStyle/>
        <a:p>
          <a:endParaRPr lang="en-US"/>
        </a:p>
      </dgm:t>
    </dgm:pt>
    <dgm:pt modelId="{6D0AEA0D-8A29-42F2-9BA1-689F27E60774}" type="pres">
      <dgm:prSet presAssocID="{59AB33F5-F0BD-482B-967D-A36E07989DAD}" presName="spH" presStyleCnt="0"/>
      <dgm:spPr/>
    </dgm:pt>
    <dgm:pt modelId="{78E57E5E-85F3-4206-BBE2-4492A27E053B}" type="pres">
      <dgm:prSet presAssocID="{59AB33F5-F0BD-482B-967D-A36E07989DAD}" presName="desTx" presStyleLbl="node1" presStyleIdx="1" presStyleCnt="4">
        <dgm:presLayoutVars>
          <dgm:bulletEnabled val="1"/>
        </dgm:presLayoutVars>
      </dgm:prSet>
      <dgm:spPr/>
      <dgm:t>
        <a:bodyPr/>
        <a:lstStyle/>
        <a:p>
          <a:endParaRPr lang="en-US"/>
        </a:p>
      </dgm:t>
    </dgm:pt>
    <dgm:pt modelId="{3604148A-3447-4CB5-82E4-F40D86AAF78B}" type="pres">
      <dgm:prSet presAssocID="{3F4DF6DB-76D6-43A0-8378-0E7CEFB61C4B}" presName="spV" presStyleCnt="0"/>
      <dgm:spPr/>
    </dgm:pt>
    <dgm:pt modelId="{A9B9F1CC-71C5-4AFE-9CFA-04C2657DF659}" type="pres">
      <dgm:prSet presAssocID="{EB6BCD5C-F45C-4AE9-B047-697F55F823F3}" presName="linNode" presStyleCnt="0"/>
      <dgm:spPr/>
    </dgm:pt>
    <dgm:pt modelId="{931F6AEB-D81E-478C-B283-B6E6058C525E}" type="pres">
      <dgm:prSet presAssocID="{EB6BCD5C-F45C-4AE9-B047-697F55F823F3}" presName="parTx" presStyleLbl="revTx" presStyleIdx="2" presStyleCnt="4">
        <dgm:presLayoutVars>
          <dgm:chMax val="1"/>
          <dgm:bulletEnabled val="1"/>
        </dgm:presLayoutVars>
      </dgm:prSet>
      <dgm:spPr/>
      <dgm:t>
        <a:bodyPr/>
        <a:lstStyle/>
        <a:p>
          <a:endParaRPr lang="en-US"/>
        </a:p>
      </dgm:t>
    </dgm:pt>
    <dgm:pt modelId="{F352109F-36E3-4C9B-921D-CFEFA5E7FB01}" type="pres">
      <dgm:prSet presAssocID="{EB6BCD5C-F45C-4AE9-B047-697F55F823F3}" presName="bracket" presStyleLbl="parChTrans1D1" presStyleIdx="2" presStyleCnt="4"/>
      <dgm:spPr>
        <a:xfrm>
          <a:off x="2059409" y="2139813"/>
          <a:ext cx="411078" cy="1601479"/>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gm:spPr>
      <dgm:t>
        <a:bodyPr/>
        <a:lstStyle/>
        <a:p>
          <a:endParaRPr lang="en-US"/>
        </a:p>
      </dgm:t>
    </dgm:pt>
    <dgm:pt modelId="{09F000E9-34F7-4905-A6D8-0E8FF4517877}" type="pres">
      <dgm:prSet presAssocID="{EB6BCD5C-F45C-4AE9-B047-697F55F823F3}" presName="spH" presStyleCnt="0"/>
      <dgm:spPr/>
    </dgm:pt>
    <dgm:pt modelId="{9DA5ED75-57A7-4D80-8A16-C6FB61922771}" type="pres">
      <dgm:prSet presAssocID="{EB6BCD5C-F45C-4AE9-B047-697F55F823F3}" presName="desTx" presStyleLbl="node1" presStyleIdx="2" presStyleCnt="4">
        <dgm:presLayoutVars>
          <dgm:bulletEnabled val="1"/>
        </dgm:presLayoutVars>
      </dgm:prSet>
      <dgm:spPr/>
      <dgm:t>
        <a:bodyPr/>
        <a:lstStyle/>
        <a:p>
          <a:endParaRPr lang="en-US"/>
        </a:p>
      </dgm:t>
    </dgm:pt>
    <dgm:pt modelId="{0855A944-ECF4-4FA8-AA12-3325711F86C3}" type="pres">
      <dgm:prSet presAssocID="{2F318E31-EC0A-444A-855F-F5FFB07F94FE}" presName="spV" presStyleCnt="0"/>
      <dgm:spPr/>
    </dgm:pt>
    <dgm:pt modelId="{9267E1BD-9C05-417E-878B-093B2EC1BC28}" type="pres">
      <dgm:prSet presAssocID="{E631BEE8-DD9C-4CB1-B065-5596B8CA8130}" presName="linNode" presStyleCnt="0"/>
      <dgm:spPr/>
    </dgm:pt>
    <dgm:pt modelId="{27FEDDCC-9BBC-468E-84E9-E40DF46852CF}" type="pres">
      <dgm:prSet presAssocID="{E631BEE8-DD9C-4CB1-B065-5596B8CA8130}" presName="parTx" presStyleLbl="revTx" presStyleIdx="3" presStyleCnt="4">
        <dgm:presLayoutVars>
          <dgm:chMax val="1"/>
          <dgm:bulletEnabled val="1"/>
        </dgm:presLayoutVars>
      </dgm:prSet>
      <dgm:spPr/>
      <dgm:t>
        <a:bodyPr/>
        <a:lstStyle/>
        <a:p>
          <a:endParaRPr lang="en-US"/>
        </a:p>
      </dgm:t>
    </dgm:pt>
    <dgm:pt modelId="{9DF52311-43DC-424A-A432-E13E97A94B7B}" type="pres">
      <dgm:prSet presAssocID="{E631BEE8-DD9C-4CB1-B065-5596B8CA8130}" presName="bracket" presStyleLbl="parChTrans1D1" presStyleIdx="3" presStyleCnt="4"/>
      <dgm:spPr>
        <a:xfrm>
          <a:off x="2059409" y="3802493"/>
          <a:ext cx="411078" cy="1112357"/>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gm:spPr>
      <dgm:t>
        <a:bodyPr/>
        <a:lstStyle/>
        <a:p>
          <a:endParaRPr lang="en-US"/>
        </a:p>
      </dgm:t>
    </dgm:pt>
    <dgm:pt modelId="{805EF2D5-E2CD-42F8-8AEF-428B93C0058F}" type="pres">
      <dgm:prSet presAssocID="{E631BEE8-DD9C-4CB1-B065-5596B8CA8130}" presName="spH" presStyleCnt="0"/>
      <dgm:spPr/>
    </dgm:pt>
    <dgm:pt modelId="{9B7EB2A9-7E37-4248-B41B-E9BFD61C6CE7}" type="pres">
      <dgm:prSet presAssocID="{E631BEE8-DD9C-4CB1-B065-5596B8CA8130}" presName="desTx" presStyleLbl="node1" presStyleIdx="3" presStyleCnt="4">
        <dgm:presLayoutVars>
          <dgm:bulletEnabled val="1"/>
        </dgm:presLayoutVars>
      </dgm:prSet>
      <dgm:spPr/>
      <dgm:t>
        <a:bodyPr/>
        <a:lstStyle/>
        <a:p>
          <a:endParaRPr lang="en-US"/>
        </a:p>
      </dgm:t>
    </dgm:pt>
  </dgm:ptLst>
  <dgm:cxnLst>
    <dgm:cxn modelId="{914C7E06-1931-40FC-A8E7-6047215CA0FB}" type="presOf" srcId="{C5B70F62-EEEC-4409-92A1-8ACB7C9CA16A}" destId="{78E57E5E-85F3-4206-BBE2-4492A27E053B}" srcOrd="0" destOrd="2" presId="urn:diagrams.loki3.com/BracketList"/>
    <dgm:cxn modelId="{B9D08EE1-9268-4D3A-B999-96D956254526}" srcId="{EB6BCD5C-F45C-4AE9-B047-697F55F823F3}" destId="{D87F8C1C-E33F-45B4-93A1-2985EF9D2700}" srcOrd="2" destOrd="0" parTransId="{0ABE0CF2-428F-492F-A574-851B8D5AB3FB}" sibTransId="{62CDDD6C-1113-4FC9-B8D5-4E4A5673C037}"/>
    <dgm:cxn modelId="{2D8690F8-DF1C-4098-AB0B-627BB37AB62C}" srcId="{59AB33F5-F0BD-482B-967D-A36E07989DAD}" destId="{C5B70F62-EEEC-4409-92A1-8ACB7C9CA16A}" srcOrd="2" destOrd="0" parTransId="{F3CA6BEE-D1D0-4EF6-8E38-2855F0D69AA5}" sibTransId="{A2AC795C-52BE-4804-BBD1-34B9CA9F0160}"/>
    <dgm:cxn modelId="{7883A2AF-6F4B-496B-BF61-E1F1AB5C54C8}" type="presOf" srcId="{088105DD-DA37-47A6-88A7-DB43CB6A15B7}" destId="{9D2FD246-D4ED-4111-AEF3-ABFFA6562607}" srcOrd="0" destOrd="0" presId="urn:diagrams.loki3.com/BracketList"/>
    <dgm:cxn modelId="{9B4E5420-535B-48AC-AF49-1DC133377294}" type="presOf" srcId="{98CBF491-A023-49F7-A42F-A621E2736C99}" destId="{9DA5ED75-57A7-4D80-8A16-C6FB61922771}" srcOrd="0" destOrd="3" presId="urn:diagrams.loki3.com/BracketList"/>
    <dgm:cxn modelId="{ED6E58C0-9522-410F-9642-AAB80299FFB8}" type="presOf" srcId="{E8A68C7D-DFC0-4D8C-8D7D-135072F73CFF}" destId="{78E57E5E-85F3-4206-BBE2-4492A27E053B}" srcOrd="0" destOrd="1" presId="urn:diagrams.loki3.com/BracketList"/>
    <dgm:cxn modelId="{69DFD04E-83F5-4B96-B85F-062E3ECBAE43}" type="presOf" srcId="{59AB33F5-F0BD-482B-967D-A36E07989DAD}" destId="{B965C5D3-27AB-4409-912B-A881746922FF}" srcOrd="0" destOrd="0" presId="urn:diagrams.loki3.com/BracketList"/>
    <dgm:cxn modelId="{236D5838-B514-42DD-A400-80998418886E}" type="presOf" srcId="{E18961A4-0348-4395-A278-DBCE24EF2E8E}" destId="{9DA5ED75-57A7-4D80-8A16-C6FB61922771}" srcOrd="0" destOrd="1" presId="urn:diagrams.loki3.com/BracketList"/>
    <dgm:cxn modelId="{1A4E095E-59D7-44BB-A79E-3B036DDEB2DA}" type="presOf" srcId="{539FB2D7-ACD2-485B-BC2B-666BD0E16975}" destId="{9D2FD246-D4ED-4111-AEF3-ABFFA6562607}" srcOrd="0" destOrd="1" presId="urn:diagrams.loki3.com/BracketList"/>
    <dgm:cxn modelId="{40935252-ACA6-4D62-AEAB-0F01DEEEAA41}" srcId="{E631BEE8-DD9C-4CB1-B065-5596B8CA8130}" destId="{4E828ADF-1951-41E8-B3E0-9389EAB84329}" srcOrd="2" destOrd="0" parTransId="{DC189413-3B01-4946-862E-6E47658988AC}" sibTransId="{9E3CA24D-65DA-4521-87D2-68B6239ABE9B}"/>
    <dgm:cxn modelId="{DC14CDBA-64D9-4184-84E8-C8C7AE907FB0}" type="presOf" srcId="{C17358A6-451D-4E34-B962-6FC07FB253D2}" destId="{78E57E5E-85F3-4206-BBE2-4492A27E053B}" srcOrd="0" destOrd="0" presId="urn:diagrams.loki3.com/BracketList"/>
    <dgm:cxn modelId="{F9BC9D42-377A-4038-9B0E-BB6831362D19}" type="presOf" srcId="{D87F8C1C-E33F-45B4-93A1-2985EF9D2700}" destId="{9DA5ED75-57A7-4D80-8A16-C6FB61922771}" srcOrd="0" destOrd="2" presId="urn:diagrams.loki3.com/BracketList"/>
    <dgm:cxn modelId="{85015B29-A120-4BE0-AAC9-620AC4338DEA}" type="presOf" srcId="{A8E744AC-32C0-48A3-B076-86756AEBC488}" destId="{D3EBED6A-409F-4F58-8517-A620248016BB}" srcOrd="0" destOrd="0" presId="urn:diagrams.loki3.com/BracketList"/>
    <dgm:cxn modelId="{37A6959C-FB0A-4DB3-ACD5-C83A939B2E2E}" srcId="{A8E744AC-32C0-48A3-B076-86756AEBC488}" destId="{539FB2D7-ACD2-485B-BC2B-666BD0E16975}" srcOrd="1" destOrd="0" parTransId="{561CF7A4-D492-49C8-9D6F-028E71033918}" sibTransId="{E4D495FE-9713-454D-AA21-5C1E6A93B299}"/>
    <dgm:cxn modelId="{8C008ED9-8F2B-4B55-B105-68CD662C5D98}" type="presOf" srcId="{EB6BCD5C-F45C-4AE9-B047-697F55F823F3}" destId="{931F6AEB-D81E-478C-B283-B6E6058C525E}" srcOrd="0" destOrd="0" presId="urn:diagrams.loki3.com/BracketList"/>
    <dgm:cxn modelId="{B1E3D93A-6954-43C7-871C-13F32CB7CB71}" srcId="{59AB33F5-F0BD-482B-967D-A36E07989DAD}" destId="{E8A68C7D-DFC0-4D8C-8D7D-135072F73CFF}" srcOrd="1" destOrd="0" parTransId="{B0BA6136-413B-449D-B06F-62E75CA5061E}" sibTransId="{FFF323D1-E0D9-4E9D-82E7-F8F7657CBDB9}"/>
    <dgm:cxn modelId="{462773D4-DFCB-42B8-B5DA-8D45DCE7AAD1}" srcId="{E631BEE8-DD9C-4CB1-B065-5596B8CA8130}" destId="{497E87DD-3451-41A9-B04B-6F29A16343AB}" srcOrd="1" destOrd="0" parTransId="{0519EFAA-5190-401A-A8A3-37E1DF61BE29}" sibTransId="{2D2AFD0D-52F9-4BDD-9BD8-67C589F4E42E}"/>
    <dgm:cxn modelId="{A5F91FF2-0A43-45AD-8101-EE6D96A8A90C}" srcId="{E631BEE8-DD9C-4CB1-B065-5596B8CA8130}" destId="{62BADED6-5710-4241-986A-F2DBE375AAFA}" srcOrd="0" destOrd="0" parTransId="{DE895FEC-546A-4B0E-AB24-C61F55E60EAE}" sibTransId="{447CBE67-96AC-4CE2-8430-B519340E9EFE}"/>
    <dgm:cxn modelId="{74D34CC8-598F-4313-B1CB-366555ECBADF}" type="presOf" srcId="{E631BEE8-DD9C-4CB1-B065-5596B8CA8130}" destId="{27FEDDCC-9BBC-468E-84E9-E40DF46852CF}" srcOrd="0" destOrd="0" presId="urn:diagrams.loki3.com/BracketList"/>
    <dgm:cxn modelId="{F45EE219-B634-4E75-B7B8-187ADF03C680}" type="presOf" srcId="{591F0527-1A01-409E-A107-B20CDAC6374F}" destId="{9DA5ED75-57A7-4D80-8A16-C6FB61922771}" srcOrd="0" destOrd="0" presId="urn:diagrams.loki3.com/BracketList"/>
    <dgm:cxn modelId="{637EC934-84B5-46B8-9B6F-8C2CC2479FD9}" type="presOf" srcId="{4E828ADF-1951-41E8-B3E0-9389EAB84329}" destId="{9B7EB2A9-7E37-4248-B41B-E9BFD61C6CE7}" srcOrd="0" destOrd="2" presId="urn:diagrams.loki3.com/BracketList"/>
    <dgm:cxn modelId="{BAFC5F71-3F1B-4BB7-82B9-1DB5D1548CAA}" srcId="{A65267F0-AA47-4805-8D4A-54FF2ADF152F}" destId="{59AB33F5-F0BD-482B-967D-A36E07989DAD}" srcOrd="1" destOrd="0" parTransId="{7B4A6615-516E-4BBE-A032-FE58A0D60C0B}" sibTransId="{3F4DF6DB-76D6-43A0-8378-0E7CEFB61C4B}"/>
    <dgm:cxn modelId="{856F152F-236E-49F5-AEC8-90E7A2352F87}" srcId="{A8E744AC-32C0-48A3-B076-86756AEBC488}" destId="{D5797B7A-C067-4A13-B270-7F7E81AF3CCA}" srcOrd="2" destOrd="0" parTransId="{B117A3F7-B56B-4123-AE83-85DD77B781CE}" sibTransId="{34479CCD-9E32-45BE-94DE-1E056F58C024}"/>
    <dgm:cxn modelId="{9B396BCE-0500-4AC0-B211-B1C234939A39}" srcId="{A65267F0-AA47-4805-8D4A-54FF2ADF152F}" destId="{EB6BCD5C-F45C-4AE9-B047-697F55F823F3}" srcOrd="2" destOrd="0" parTransId="{C0B4BF18-2181-4A14-84A5-DC71CB91A14D}" sibTransId="{2F318E31-EC0A-444A-855F-F5FFB07F94FE}"/>
    <dgm:cxn modelId="{320F8197-EA7B-4E03-9AAD-DD03696A43B0}" srcId="{EB6BCD5C-F45C-4AE9-B047-697F55F823F3}" destId="{E18961A4-0348-4395-A278-DBCE24EF2E8E}" srcOrd="1" destOrd="0" parTransId="{721EB496-77B7-4637-94EB-56A1E10F4B0E}" sibTransId="{D7757F3A-2EEF-477F-8E48-18FBE5A81962}"/>
    <dgm:cxn modelId="{336911A8-FAAD-47DE-B78C-798671C05580}" srcId="{EB6BCD5C-F45C-4AE9-B047-697F55F823F3}" destId="{591F0527-1A01-409E-A107-B20CDAC6374F}" srcOrd="0" destOrd="0" parTransId="{2D1A6534-8CA6-4193-BA15-BE94871EFC59}" sibTransId="{7962F56D-980E-47CD-B6FA-FB98363B5FE4}"/>
    <dgm:cxn modelId="{4385CE77-E2AB-4FD0-B5C5-A2C6F24D7E55}" srcId="{EB6BCD5C-F45C-4AE9-B047-697F55F823F3}" destId="{98CBF491-A023-49F7-A42F-A621E2736C99}" srcOrd="3" destOrd="0" parTransId="{BA7640E8-ED29-41A2-9601-9DD65252EB86}" sibTransId="{807EBF5D-2B81-47B8-9F81-3F72BFE28168}"/>
    <dgm:cxn modelId="{A760F898-958D-4520-A4FC-AF4FD0658D2B}" type="presOf" srcId="{D5797B7A-C067-4A13-B270-7F7E81AF3CCA}" destId="{9D2FD246-D4ED-4111-AEF3-ABFFA6562607}" srcOrd="0" destOrd="2" presId="urn:diagrams.loki3.com/BracketList"/>
    <dgm:cxn modelId="{16F18362-B4A2-40C8-9037-E89A3FC5DE8B}" srcId="{A65267F0-AA47-4805-8D4A-54FF2ADF152F}" destId="{A8E744AC-32C0-48A3-B076-86756AEBC488}" srcOrd="0" destOrd="0" parTransId="{F40EF52B-6E61-4043-BC60-67AAF3D5FDEF}" sibTransId="{BB96DF4F-D0C3-4AC3-835E-C48B46E76CA8}"/>
    <dgm:cxn modelId="{42E21416-53BB-44FE-B269-AFF59C43B050}" srcId="{59AB33F5-F0BD-482B-967D-A36E07989DAD}" destId="{C17358A6-451D-4E34-B962-6FC07FB253D2}" srcOrd="0" destOrd="0" parTransId="{4AE4FD25-F226-445F-A790-93B8A2956C4E}" sibTransId="{2CC4D659-FDED-43A3-BBD0-D640DACF1259}"/>
    <dgm:cxn modelId="{307E3A10-F67F-4557-8DDE-54D8724CC665}" srcId="{A8E744AC-32C0-48A3-B076-86756AEBC488}" destId="{088105DD-DA37-47A6-88A7-DB43CB6A15B7}" srcOrd="0" destOrd="0" parTransId="{774C3D81-3BC8-49C7-AC03-1F6E2E657814}" sibTransId="{6EEA66D6-B836-4F14-8090-ABB5E7B1857E}"/>
    <dgm:cxn modelId="{18AEC7AB-9026-4EBA-8B10-2843CFF24BEF}" type="presOf" srcId="{497E87DD-3451-41A9-B04B-6F29A16343AB}" destId="{9B7EB2A9-7E37-4248-B41B-E9BFD61C6CE7}" srcOrd="0" destOrd="1" presId="urn:diagrams.loki3.com/BracketList"/>
    <dgm:cxn modelId="{52668975-5224-490E-AC4A-71F062CA2AD4}" type="presOf" srcId="{A65267F0-AA47-4805-8D4A-54FF2ADF152F}" destId="{C279D691-09D3-4E7E-843A-39273EECA555}" srcOrd="0" destOrd="0" presId="urn:diagrams.loki3.com/BracketList"/>
    <dgm:cxn modelId="{6C39C30D-A708-4D9B-AA88-196CDC71B1C8}" srcId="{A65267F0-AA47-4805-8D4A-54FF2ADF152F}" destId="{E631BEE8-DD9C-4CB1-B065-5596B8CA8130}" srcOrd="3" destOrd="0" parTransId="{DC772C0F-A3EC-41D6-877B-4F5158CCEFA0}" sibTransId="{2A85A0C0-E003-402A-A90F-F613DBA37466}"/>
    <dgm:cxn modelId="{FCEFC607-F4C9-48D3-9C19-3A5E40DF7004}" type="presOf" srcId="{62BADED6-5710-4241-986A-F2DBE375AAFA}" destId="{9B7EB2A9-7E37-4248-B41B-E9BFD61C6CE7}" srcOrd="0" destOrd="0" presId="urn:diagrams.loki3.com/BracketList"/>
    <dgm:cxn modelId="{DE132503-D844-43D8-9C0B-DC0EFD516F36}" type="presParOf" srcId="{C279D691-09D3-4E7E-843A-39273EECA555}" destId="{6925A0A0-489F-4BEF-A37F-2AC295C91BC0}" srcOrd="0" destOrd="0" presId="urn:diagrams.loki3.com/BracketList"/>
    <dgm:cxn modelId="{D67EB6DE-6837-4FF6-8381-CAE8E2C9D991}" type="presParOf" srcId="{6925A0A0-489F-4BEF-A37F-2AC295C91BC0}" destId="{D3EBED6A-409F-4F58-8517-A620248016BB}" srcOrd="0" destOrd="0" presId="urn:diagrams.loki3.com/BracketList"/>
    <dgm:cxn modelId="{DE4ACC72-AEB1-450E-986A-DF0B223554D6}" type="presParOf" srcId="{6925A0A0-489F-4BEF-A37F-2AC295C91BC0}" destId="{24594D28-FDAB-4920-91F8-590ACCBA01EF}" srcOrd="1" destOrd="0" presId="urn:diagrams.loki3.com/BracketList"/>
    <dgm:cxn modelId="{8B0E7B20-C58C-4228-9B1C-33FEF09BAD3C}" type="presParOf" srcId="{6925A0A0-489F-4BEF-A37F-2AC295C91BC0}" destId="{24DA9612-D13D-4AE6-902E-F35F1050084B}" srcOrd="2" destOrd="0" presId="urn:diagrams.loki3.com/BracketList"/>
    <dgm:cxn modelId="{AF5E9A8B-5BAA-499E-B291-BF2B72A72F31}" type="presParOf" srcId="{6925A0A0-489F-4BEF-A37F-2AC295C91BC0}" destId="{9D2FD246-D4ED-4111-AEF3-ABFFA6562607}" srcOrd="3" destOrd="0" presId="urn:diagrams.loki3.com/BracketList"/>
    <dgm:cxn modelId="{9E0F2C65-3E71-42DF-B1AD-ED71EC937C60}" type="presParOf" srcId="{C279D691-09D3-4E7E-843A-39273EECA555}" destId="{B0F2FE68-509F-4741-90DA-60E3E97CC8D2}" srcOrd="1" destOrd="0" presId="urn:diagrams.loki3.com/BracketList"/>
    <dgm:cxn modelId="{CCC4716D-E136-4DBD-B4F0-494679FE3270}" type="presParOf" srcId="{C279D691-09D3-4E7E-843A-39273EECA555}" destId="{9CE2D7F1-CCB1-4CD7-8884-98486A671C4E}" srcOrd="2" destOrd="0" presId="urn:diagrams.loki3.com/BracketList"/>
    <dgm:cxn modelId="{748C757B-F5A4-4CD7-9A92-604524DF3B06}" type="presParOf" srcId="{9CE2D7F1-CCB1-4CD7-8884-98486A671C4E}" destId="{B965C5D3-27AB-4409-912B-A881746922FF}" srcOrd="0" destOrd="0" presId="urn:diagrams.loki3.com/BracketList"/>
    <dgm:cxn modelId="{09441545-3797-4F53-AD75-A2C8D8E27D33}" type="presParOf" srcId="{9CE2D7F1-CCB1-4CD7-8884-98486A671C4E}" destId="{DF60D631-F965-472C-9252-6D9C13A14684}" srcOrd="1" destOrd="0" presId="urn:diagrams.loki3.com/BracketList"/>
    <dgm:cxn modelId="{4ABB1BFB-FCB2-4E54-A5E6-E608228A0828}" type="presParOf" srcId="{9CE2D7F1-CCB1-4CD7-8884-98486A671C4E}" destId="{6D0AEA0D-8A29-42F2-9BA1-689F27E60774}" srcOrd="2" destOrd="0" presId="urn:diagrams.loki3.com/BracketList"/>
    <dgm:cxn modelId="{09F4ECCD-8E5C-4C4F-994B-E2E5A94E53B7}" type="presParOf" srcId="{9CE2D7F1-CCB1-4CD7-8884-98486A671C4E}" destId="{78E57E5E-85F3-4206-BBE2-4492A27E053B}" srcOrd="3" destOrd="0" presId="urn:diagrams.loki3.com/BracketList"/>
    <dgm:cxn modelId="{28E5EFBE-FA2F-435E-89E5-54FCF825B3F8}" type="presParOf" srcId="{C279D691-09D3-4E7E-843A-39273EECA555}" destId="{3604148A-3447-4CB5-82E4-F40D86AAF78B}" srcOrd="3" destOrd="0" presId="urn:diagrams.loki3.com/BracketList"/>
    <dgm:cxn modelId="{1B0BE6FF-75D1-47D6-B850-D9DF7F9131B1}" type="presParOf" srcId="{C279D691-09D3-4E7E-843A-39273EECA555}" destId="{A9B9F1CC-71C5-4AFE-9CFA-04C2657DF659}" srcOrd="4" destOrd="0" presId="urn:diagrams.loki3.com/BracketList"/>
    <dgm:cxn modelId="{085D01DD-CA16-4DF1-BF0C-E4886FE64B00}" type="presParOf" srcId="{A9B9F1CC-71C5-4AFE-9CFA-04C2657DF659}" destId="{931F6AEB-D81E-478C-B283-B6E6058C525E}" srcOrd="0" destOrd="0" presId="urn:diagrams.loki3.com/BracketList"/>
    <dgm:cxn modelId="{EA7F1A1F-8C62-4DD1-87F5-2606BCCF9BEE}" type="presParOf" srcId="{A9B9F1CC-71C5-4AFE-9CFA-04C2657DF659}" destId="{F352109F-36E3-4C9B-921D-CFEFA5E7FB01}" srcOrd="1" destOrd="0" presId="urn:diagrams.loki3.com/BracketList"/>
    <dgm:cxn modelId="{EE2B324B-B0D5-43F0-95AA-347F5AA5EE4C}" type="presParOf" srcId="{A9B9F1CC-71C5-4AFE-9CFA-04C2657DF659}" destId="{09F000E9-34F7-4905-A6D8-0E8FF4517877}" srcOrd="2" destOrd="0" presId="urn:diagrams.loki3.com/BracketList"/>
    <dgm:cxn modelId="{31BA0972-FCCA-4922-A0DD-BB15EB2C0170}" type="presParOf" srcId="{A9B9F1CC-71C5-4AFE-9CFA-04C2657DF659}" destId="{9DA5ED75-57A7-4D80-8A16-C6FB61922771}" srcOrd="3" destOrd="0" presId="urn:diagrams.loki3.com/BracketList"/>
    <dgm:cxn modelId="{F5373AFB-4B4D-48C3-8030-0EE668B0ED26}" type="presParOf" srcId="{C279D691-09D3-4E7E-843A-39273EECA555}" destId="{0855A944-ECF4-4FA8-AA12-3325711F86C3}" srcOrd="5" destOrd="0" presId="urn:diagrams.loki3.com/BracketList"/>
    <dgm:cxn modelId="{02AD722E-5DC4-4A5E-9F74-6CF761DDBA28}" type="presParOf" srcId="{C279D691-09D3-4E7E-843A-39273EECA555}" destId="{9267E1BD-9C05-417E-878B-093B2EC1BC28}" srcOrd="6" destOrd="0" presId="urn:diagrams.loki3.com/BracketList"/>
    <dgm:cxn modelId="{465464E8-5D24-4128-80EC-212984B605EE}" type="presParOf" srcId="{9267E1BD-9C05-417E-878B-093B2EC1BC28}" destId="{27FEDDCC-9BBC-468E-84E9-E40DF46852CF}" srcOrd="0" destOrd="0" presId="urn:diagrams.loki3.com/BracketList"/>
    <dgm:cxn modelId="{4DCBD8E5-DB6C-466C-A287-8D9CFAC2F119}" type="presParOf" srcId="{9267E1BD-9C05-417E-878B-093B2EC1BC28}" destId="{9DF52311-43DC-424A-A432-E13E97A94B7B}" srcOrd="1" destOrd="0" presId="urn:diagrams.loki3.com/BracketList"/>
    <dgm:cxn modelId="{BA13DC73-7FCB-4578-B1B3-4A9BFB82B540}" type="presParOf" srcId="{9267E1BD-9C05-417E-878B-093B2EC1BC28}" destId="{805EF2D5-E2CD-42F8-8AEF-428B93C0058F}" srcOrd="2" destOrd="0" presId="urn:diagrams.loki3.com/BracketList"/>
    <dgm:cxn modelId="{CA72B6E7-1643-49D0-86B4-EE44198E782B}" type="presParOf" srcId="{9267E1BD-9C05-417E-878B-093B2EC1BC28}" destId="{9B7EB2A9-7E37-4248-B41B-E9BFD61C6CE7}" srcOrd="3" destOrd="0" presId="urn:diagrams.loki3.com/Bracke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65267F0-AA47-4805-8D4A-54FF2ADF152F}" type="doc">
      <dgm:prSet loTypeId="urn:diagrams.loki3.com/BracketList" loCatId="list" qsTypeId="urn:microsoft.com/office/officeart/2005/8/quickstyle/simple1" qsCatId="simple" csTypeId="urn:microsoft.com/office/officeart/2005/8/colors/colorful3" csCatId="colorful" phldr="1"/>
      <dgm:spPr/>
      <dgm:t>
        <a:bodyPr/>
        <a:lstStyle/>
        <a:p>
          <a:endParaRPr lang="en-US"/>
        </a:p>
      </dgm:t>
    </dgm:pt>
    <dgm:pt modelId="{A8E744AC-32C0-48A3-B076-86756AEBC488}">
      <dgm:prSet phldrT="[Text]"/>
      <dgm:spPr>
        <a:xfrm>
          <a:off x="4018" y="81963"/>
          <a:ext cx="2055390" cy="946687"/>
        </a:xfrm>
        <a:prstGeom prst="rect">
          <a:avLst/>
        </a:prstGeom>
        <a:solidFill>
          <a:srgbClr val="0BD0D9"/>
        </a:solidFill>
        <a:ln>
          <a:noFill/>
        </a:ln>
        <a:effectLst/>
      </dgm:spPr>
      <dgm:t>
        <a:bodyPr/>
        <a:lstStyle/>
        <a:p>
          <a:endParaRPr lang="en-US"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a:p>
          <a:r>
            <a:rPr lang="en-US" b="1"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Prevention</a:t>
          </a:r>
        </a:p>
        <a:p>
          <a:endParaRPr lang="en-US"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gm:t>
    </dgm:pt>
    <dgm:pt modelId="{F40EF52B-6E61-4043-BC60-67AAF3D5FDEF}" type="parTrans" cxnId="{16F18362-B4A2-40C8-9037-E89A3FC5DE8B}">
      <dgm:prSet/>
      <dgm:spPr/>
      <dgm:t>
        <a:bodyPr/>
        <a:lstStyle/>
        <a:p>
          <a:endParaRPr lang="en-US">
            <a:latin typeface="Calibri" panose="020F0502020204030204" pitchFamily="34" charset="0"/>
            <a:cs typeface="Calibri" panose="020F0502020204030204" pitchFamily="34" charset="0"/>
          </a:endParaRPr>
        </a:p>
      </dgm:t>
    </dgm:pt>
    <dgm:pt modelId="{BB96DF4F-D0C3-4AC3-835E-C48B46E76CA8}" type="sibTrans" cxnId="{16F18362-B4A2-40C8-9037-E89A3FC5DE8B}">
      <dgm:prSet/>
      <dgm:spPr/>
      <dgm:t>
        <a:bodyPr/>
        <a:lstStyle/>
        <a:p>
          <a:endParaRPr lang="en-US">
            <a:latin typeface="Calibri" panose="020F0502020204030204" pitchFamily="34" charset="0"/>
            <a:cs typeface="Calibri" panose="020F0502020204030204" pitchFamily="34" charset="0"/>
          </a:endParaRPr>
        </a:p>
      </dgm:t>
    </dgm:pt>
    <dgm:pt modelId="{088105DD-DA37-47A6-88A7-DB43CB6A15B7}">
      <dgm:prSet phldrT="[Text]"/>
      <dgm:spPr>
        <a:xfrm>
          <a:off x="2634918" y="81963"/>
          <a:ext cx="5590663" cy="946687"/>
        </a:xfrm>
        <a:prstGeom prst="rect">
          <a:avLst/>
        </a:prstGeom>
        <a:solidFill>
          <a:srgbClr val="0BD0D9">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ysClr val="windowText" lastClr="000000"/>
              </a:solidFill>
              <a:latin typeface="Calibri" panose="020F0502020204030204" pitchFamily="34" charset="0"/>
              <a:ea typeface="+mn-ea"/>
              <a:cs typeface="Calibri" panose="020F0502020204030204" pitchFamily="34" charset="0"/>
            </a:rPr>
            <a:t>Limiting unnecessary exposure</a:t>
          </a:r>
          <a:endParaRPr lang="en-US" dirty="0">
            <a:solidFill>
              <a:sysClr val="windowText" lastClr="000000"/>
            </a:solidFill>
            <a:latin typeface="Calibri" panose="020F0502020204030204" pitchFamily="34" charset="0"/>
            <a:ea typeface="+mn-ea"/>
            <a:cs typeface="Calibri" panose="020F0502020204030204" pitchFamily="34" charset="0"/>
          </a:endParaRPr>
        </a:p>
      </dgm:t>
    </dgm:pt>
    <dgm:pt modelId="{774C3D81-3BC8-49C7-AC03-1F6E2E657814}" type="parTrans" cxnId="{307E3A10-F67F-4557-8DDE-54D8724CC665}">
      <dgm:prSet/>
      <dgm:spPr/>
      <dgm:t>
        <a:bodyPr/>
        <a:lstStyle/>
        <a:p>
          <a:endParaRPr lang="en-US">
            <a:latin typeface="Calibri" panose="020F0502020204030204" pitchFamily="34" charset="0"/>
            <a:cs typeface="Calibri" panose="020F0502020204030204" pitchFamily="34" charset="0"/>
          </a:endParaRPr>
        </a:p>
      </dgm:t>
    </dgm:pt>
    <dgm:pt modelId="{6EEA66D6-B836-4F14-8090-ABB5E7B1857E}" type="sibTrans" cxnId="{307E3A10-F67F-4557-8DDE-54D8724CC665}">
      <dgm:prSet/>
      <dgm:spPr/>
      <dgm:t>
        <a:bodyPr/>
        <a:lstStyle/>
        <a:p>
          <a:endParaRPr lang="en-US">
            <a:latin typeface="Calibri" panose="020F0502020204030204" pitchFamily="34" charset="0"/>
            <a:cs typeface="Calibri" panose="020F0502020204030204" pitchFamily="34" charset="0"/>
          </a:endParaRPr>
        </a:p>
      </dgm:t>
    </dgm:pt>
    <dgm:pt modelId="{59AB33F5-F0BD-482B-967D-A36E07989DAD}">
      <dgm:prSet phldrT="[Text]"/>
      <dgm:spPr>
        <a:xfrm>
          <a:off x="4018" y="1089851"/>
          <a:ext cx="2055390" cy="988762"/>
        </a:xfrm>
        <a:prstGeom prst="rect">
          <a:avLst/>
        </a:prstGeom>
        <a:solidFill>
          <a:srgbClr val="F2FC74"/>
        </a:solidFill>
        <a:ln>
          <a:noFill/>
        </a:ln>
        <a:effectLst/>
      </dgm:spPr>
      <dgm:t>
        <a:bodyPr/>
        <a:lstStyle/>
        <a:p>
          <a:r>
            <a:rPr lang="en-US" b="1"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Prior to exposure</a:t>
          </a:r>
          <a:r>
            <a:rPr lang="en-US"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 Resilience and protection</a:t>
          </a:r>
          <a:endParaRPr lang="en-US"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gm:t>
    </dgm:pt>
    <dgm:pt modelId="{7B4A6615-516E-4BBE-A032-FE58A0D60C0B}" type="parTrans" cxnId="{BAFC5F71-3F1B-4BB7-82B9-1DB5D1548CAA}">
      <dgm:prSet/>
      <dgm:spPr/>
      <dgm:t>
        <a:bodyPr/>
        <a:lstStyle/>
        <a:p>
          <a:endParaRPr lang="en-US">
            <a:latin typeface="Calibri" panose="020F0502020204030204" pitchFamily="34" charset="0"/>
            <a:cs typeface="Calibri" panose="020F0502020204030204" pitchFamily="34" charset="0"/>
          </a:endParaRPr>
        </a:p>
      </dgm:t>
    </dgm:pt>
    <dgm:pt modelId="{3F4DF6DB-76D6-43A0-8378-0E7CEFB61C4B}" type="sibTrans" cxnId="{BAFC5F71-3F1B-4BB7-82B9-1DB5D1548CAA}">
      <dgm:prSet/>
      <dgm:spPr/>
      <dgm:t>
        <a:bodyPr/>
        <a:lstStyle/>
        <a:p>
          <a:endParaRPr lang="en-US">
            <a:latin typeface="Calibri" panose="020F0502020204030204" pitchFamily="34" charset="0"/>
            <a:cs typeface="Calibri" panose="020F0502020204030204" pitchFamily="34" charset="0"/>
          </a:endParaRPr>
        </a:p>
      </dgm:t>
    </dgm:pt>
    <dgm:pt modelId="{EB6BCD5C-F45C-4AE9-B047-697F55F823F3}">
      <dgm:prSet phldrT="[Text]"/>
      <dgm:spPr>
        <a:xfrm>
          <a:off x="4018" y="2330466"/>
          <a:ext cx="2055390" cy="1220175"/>
        </a:xfrm>
        <a:prstGeom prst="rect">
          <a:avLst/>
        </a:prstGeom>
        <a:solidFill>
          <a:srgbClr val="FFC000"/>
        </a:solidFill>
        <a:ln>
          <a:noFill/>
        </a:ln>
        <a:effectLst/>
      </dgm:spPr>
      <dgm:t>
        <a:bodyPr/>
        <a:lstStyle/>
        <a:p>
          <a:r>
            <a:rPr lang="en-US" b="1"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During exposure: </a:t>
          </a:r>
          <a:r>
            <a:rPr lang="en-US" b="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Tools for c</a:t>
          </a:r>
          <a:r>
            <a:rPr lang="en-US"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oping in the presence of secondary trauma exposure</a:t>
          </a:r>
          <a:endParaRPr lang="en-US"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gm:t>
    </dgm:pt>
    <dgm:pt modelId="{C0B4BF18-2181-4A14-84A5-DC71CB91A14D}" type="parTrans" cxnId="{9B396BCE-0500-4AC0-B211-B1C234939A39}">
      <dgm:prSet/>
      <dgm:spPr/>
      <dgm:t>
        <a:bodyPr/>
        <a:lstStyle/>
        <a:p>
          <a:endParaRPr lang="en-US">
            <a:latin typeface="Calibri" panose="020F0502020204030204" pitchFamily="34" charset="0"/>
            <a:cs typeface="Calibri" panose="020F0502020204030204" pitchFamily="34" charset="0"/>
          </a:endParaRPr>
        </a:p>
      </dgm:t>
    </dgm:pt>
    <dgm:pt modelId="{2F318E31-EC0A-444A-855F-F5FFB07F94FE}" type="sibTrans" cxnId="{9B396BCE-0500-4AC0-B211-B1C234939A39}">
      <dgm:prSet/>
      <dgm:spPr/>
      <dgm:t>
        <a:bodyPr/>
        <a:lstStyle/>
        <a:p>
          <a:endParaRPr lang="en-US">
            <a:latin typeface="Calibri" panose="020F0502020204030204" pitchFamily="34" charset="0"/>
            <a:cs typeface="Calibri" panose="020F0502020204030204" pitchFamily="34" charset="0"/>
          </a:endParaRPr>
        </a:p>
      </dgm:t>
    </dgm:pt>
    <dgm:pt modelId="{E631BEE8-DD9C-4CB1-B065-5596B8CA8130}">
      <dgm:prSet phldrT="[Text]"/>
      <dgm:spPr>
        <a:xfrm>
          <a:off x="4018" y="3864291"/>
          <a:ext cx="2055390" cy="988762"/>
        </a:xfrm>
        <a:prstGeom prst="rect">
          <a:avLst/>
        </a:prstGeom>
        <a:solidFill>
          <a:srgbClr val="00B0F0"/>
        </a:solidFill>
        <a:ln>
          <a:noFill/>
        </a:ln>
        <a:effectLst/>
      </dgm:spPr>
      <dgm:t>
        <a:bodyPr/>
        <a:lstStyle/>
        <a:p>
          <a:r>
            <a:rPr lang="en-US" b="1" dirty="0" smtClean="0">
              <a:solidFill>
                <a:sysClr val="windowText" lastClr="000000"/>
              </a:solidFill>
              <a:latin typeface="Calibri" panose="020F0502020204030204" pitchFamily="34" charset="0"/>
              <a:ea typeface="+mn-ea"/>
              <a:cs typeface="Calibri" panose="020F0502020204030204" pitchFamily="34" charset="0"/>
            </a:rPr>
            <a:t>After exposure: </a:t>
          </a:r>
          <a:r>
            <a:rPr lang="en-US" dirty="0" smtClean="0">
              <a:solidFill>
                <a:sysClr val="windowText" lastClr="000000"/>
              </a:solidFill>
              <a:latin typeface="Calibri" panose="020F0502020204030204" pitchFamily="34" charset="0"/>
              <a:ea typeface="+mn-ea"/>
              <a:cs typeface="Calibri" panose="020F0502020204030204" pitchFamily="34" charset="0"/>
            </a:rPr>
            <a:t>Recovery in the aftermath of stress and trauma</a:t>
          </a:r>
          <a:endParaRPr lang="en-US" dirty="0">
            <a:solidFill>
              <a:sysClr val="windowText" lastClr="000000"/>
            </a:solidFill>
            <a:latin typeface="Calibri" panose="020F0502020204030204" pitchFamily="34" charset="0"/>
            <a:ea typeface="+mn-ea"/>
            <a:cs typeface="Calibri" panose="020F0502020204030204" pitchFamily="34" charset="0"/>
          </a:endParaRPr>
        </a:p>
      </dgm:t>
    </dgm:pt>
    <dgm:pt modelId="{DC772C0F-A3EC-41D6-877B-4F5158CCEFA0}" type="parTrans" cxnId="{6C39C30D-A708-4D9B-AA88-196CDC71B1C8}">
      <dgm:prSet/>
      <dgm:spPr/>
      <dgm:t>
        <a:bodyPr/>
        <a:lstStyle/>
        <a:p>
          <a:endParaRPr lang="en-US">
            <a:latin typeface="Calibri" panose="020F0502020204030204" pitchFamily="34" charset="0"/>
            <a:cs typeface="Calibri" panose="020F0502020204030204" pitchFamily="34" charset="0"/>
          </a:endParaRPr>
        </a:p>
      </dgm:t>
    </dgm:pt>
    <dgm:pt modelId="{2A85A0C0-E003-402A-A90F-F613DBA37466}" type="sibTrans" cxnId="{6C39C30D-A708-4D9B-AA88-196CDC71B1C8}">
      <dgm:prSet/>
      <dgm:spPr/>
      <dgm:t>
        <a:bodyPr/>
        <a:lstStyle/>
        <a:p>
          <a:endParaRPr lang="en-US">
            <a:latin typeface="Calibri" panose="020F0502020204030204" pitchFamily="34" charset="0"/>
            <a:cs typeface="Calibri" panose="020F0502020204030204" pitchFamily="34" charset="0"/>
          </a:endParaRPr>
        </a:p>
      </dgm:t>
    </dgm:pt>
    <dgm:pt modelId="{539FB2D7-ACD2-485B-BC2B-666BD0E16975}">
      <dgm:prSet phldrT="[Text]"/>
      <dgm:spPr>
        <a:xfrm>
          <a:off x="2634918" y="81963"/>
          <a:ext cx="5590663" cy="946687"/>
        </a:xfrm>
        <a:prstGeom prst="rect">
          <a:avLst/>
        </a:prstGeom>
        <a:solidFill>
          <a:srgbClr val="0BD0D9">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ysClr val="windowText" lastClr="000000"/>
              </a:solidFill>
              <a:latin typeface="Calibri" panose="020F0502020204030204" pitchFamily="34" charset="0"/>
              <a:ea typeface="+mn-ea"/>
              <a:cs typeface="Calibri" panose="020F0502020204030204" pitchFamily="34" charset="0"/>
            </a:rPr>
            <a:t>Protection from </a:t>
          </a:r>
          <a:r>
            <a:rPr lang="en-US" dirty="0" smtClean="0">
              <a:solidFill>
                <a:sysClr val="windowText" lastClr="000000"/>
              </a:solidFill>
              <a:latin typeface="Calibri" panose="020F0502020204030204" pitchFamily="34" charset="0"/>
              <a:ea typeface="+mn-ea"/>
              <a:cs typeface="Calibri" panose="020F0502020204030204" pitchFamily="34" charset="0"/>
            </a:rPr>
            <a:t>contagion</a:t>
          </a:r>
          <a:endParaRPr lang="en-US" dirty="0">
            <a:solidFill>
              <a:sysClr val="windowText" lastClr="000000"/>
            </a:solidFill>
            <a:latin typeface="Calibri" panose="020F0502020204030204" pitchFamily="34" charset="0"/>
            <a:ea typeface="+mn-ea"/>
            <a:cs typeface="Calibri" panose="020F0502020204030204" pitchFamily="34" charset="0"/>
          </a:endParaRPr>
        </a:p>
      </dgm:t>
    </dgm:pt>
    <dgm:pt modelId="{561CF7A4-D492-49C8-9D6F-028E71033918}" type="parTrans" cxnId="{37A6959C-FB0A-4DB3-ACD5-C83A939B2E2E}">
      <dgm:prSet/>
      <dgm:spPr/>
      <dgm:t>
        <a:bodyPr/>
        <a:lstStyle/>
        <a:p>
          <a:endParaRPr lang="en-US">
            <a:latin typeface="Calibri" panose="020F0502020204030204" pitchFamily="34" charset="0"/>
            <a:cs typeface="Calibri" panose="020F0502020204030204" pitchFamily="34" charset="0"/>
          </a:endParaRPr>
        </a:p>
      </dgm:t>
    </dgm:pt>
    <dgm:pt modelId="{E4D495FE-9713-454D-AA21-5C1E6A93B299}" type="sibTrans" cxnId="{37A6959C-FB0A-4DB3-ACD5-C83A939B2E2E}">
      <dgm:prSet/>
      <dgm:spPr/>
      <dgm:t>
        <a:bodyPr/>
        <a:lstStyle/>
        <a:p>
          <a:endParaRPr lang="en-US">
            <a:latin typeface="Calibri" panose="020F0502020204030204" pitchFamily="34" charset="0"/>
            <a:cs typeface="Calibri" panose="020F0502020204030204" pitchFamily="34" charset="0"/>
          </a:endParaRPr>
        </a:p>
      </dgm:t>
    </dgm:pt>
    <dgm:pt modelId="{D5797B7A-C067-4A13-B270-7F7E81AF3CCA}">
      <dgm:prSet phldrT="[Text]"/>
      <dgm:spPr>
        <a:xfrm>
          <a:off x="2634918" y="81963"/>
          <a:ext cx="5590663" cy="946687"/>
        </a:xfrm>
        <a:prstGeom prst="rect">
          <a:avLst/>
        </a:prstGeom>
        <a:solidFill>
          <a:srgbClr val="0BD0D9">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ysClr val="windowText" lastClr="000000"/>
              </a:solidFill>
              <a:latin typeface="Calibri" panose="020F0502020204030204" pitchFamily="34" charset="0"/>
              <a:ea typeface="+mn-ea"/>
              <a:cs typeface="Calibri" panose="020F0502020204030204" pitchFamily="34" charset="0"/>
            </a:rPr>
            <a:t>Minimally intrusive screening</a:t>
          </a:r>
          <a:endParaRPr lang="en-US" dirty="0">
            <a:solidFill>
              <a:sysClr val="windowText" lastClr="000000"/>
            </a:solidFill>
            <a:latin typeface="Calibri" panose="020F0502020204030204" pitchFamily="34" charset="0"/>
            <a:ea typeface="+mn-ea"/>
            <a:cs typeface="Calibri" panose="020F0502020204030204" pitchFamily="34" charset="0"/>
          </a:endParaRPr>
        </a:p>
      </dgm:t>
    </dgm:pt>
    <dgm:pt modelId="{B117A3F7-B56B-4123-AE83-85DD77B781CE}" type="parTrans" cxnId="{856F152F-236E-49F5-AEC8-90E7A2352F87}">
      <dgm:prSet/>
      <dgm:spPr/>
      <dgm:t>
        <a:bodyPr/>
        <a:lstStyle/>
        <a:p>
          <a:endParaRPr lang="en-US">
            <a:latin typeface="Calibri" panose="020F0502020204030204" pitchFamily="34" charset="0"/>
            <a:cs typeface="Calibri" panose="020F0502020204030204" pitchFamily="34" charset="0"/>
          </a:endParaRPr>
        </a:p>
      </dgm:t>
    </dgm:pt>
    <dgm:pt modelId="{34479CCD-9E32-45BE-94DE-1E056F58C024}" type="sibTrans" cxnId="{856F152F-236E-49F5-AEC8-90E7A2352F87}">
      <dgm:prSet/>
      <dgm:spPr/>
      <dgm:t>
        <a:bodyPr/>
        <a:lstStyle/>
        <a:p>
          <a:endParaRPr lang="en-US">
            <a:latin typeface="Calibri" panose="020F0502020204030204" pitchFamily="34" charset="0"/>
            <a:cs typeface="Calibri" panose="020F0502020204030204" pitchFamily="34" charset="0"/>
          </a:endParaRPr>
        </a:p>
      </dgm:t>
    </dgm:pt>
    <dgm:pt modelId="{C17358A6-451D-4E34-B962-6FC07FB253D2}">
      <dgm:prSet phldrT="[Text]"/>
      <dgm:spPr>
        <a:xfrm>
          <a:off x="2634918" y="1089851"/>
          <a:ext cx="5590663" cy="988762"/>
        </a:xfrm>
        <a:prstGeom prst="rect">
          <a:avLst/>
        </a:prstGeom>
        <a:solidFill>
          <a:srgbClr val="F2FC74"/>
        </a:solidFill>
        <a:ln w="19050" cap="flat" cmpd="sng" algn="ctr">
          <a:solidFill>
            <a:sysClr val="window" lastClr="FFFFFF">
              <a:hueOff val="0"/>
              <a:satOff val="0"/>
              <a:lumOff val="0"/>
              <a:alphaOff val="0"/>
            </a:sysClr>
          </a:solidFill>
          <a:prstDash val="solid"/>
          <a:miter lim="800000"/>
        </a:ln>
        <a:effectLst/>
      </dgm:spPr>
      <dgm:t>
        <a:bodyPr/>
        <a:lstStyle/>
        <a:p>
          <a:r>
            <a:rPr lang="en-US" smtClean="0">
              <a:solidFill>
                <a:schemeClr val="tx1"/>
              </a:solidFill>
              <a:effectLst/>
              <a:latin typeface="Calibri" panose="020F0502020204030204" pitchFamily="34" charset="0"/>
              <a:cs typeface="Calibri" panose="020F0502020204030204" pitchFamily="34" charset="0"/>
            </a:rPr>
            <a:t>Preparation and professional skill-building</a:t>
          </a:r>
          <a:endParaRPr lang="en-US" dirty="0">
            <a:solidFill>
              <a:schemeClr val="tx1"/>
            </a:solidFill>
            <a:latin typeface="Calibri" panose="020F0502020204030204" pitchFamily="34" charset="0"/>
            <a:ea typeface="+mn-ea"/>
            <a:cs typeface="Calibri" panose="020F0502020204030204" pitchFamily="34" charset="0"/>
          </a:endParaRPr>
        </a:p>
      </dgm:t>
    </dgm:pt>
    <dgm:pt modelId="{4AE4FD25-F226-445F-A790-93B8A2956C4E}" type="parTrans" cxnId="{42E21416-53BB-44FE-B269-AFF59C43B050}">
      <dgm:prSet/>
      <dgm:spPr/>
      <dgm:t>
        <a:bodyPr/>
        <a:lstStyle/>
        <a:p>
          <a:endParaRPr lang="en-US">
            <a:latin typeface="Calibri" panose="020F0502020204030204" pitchFamily="34" charset="0"/>
            <a:cs typeface="Calibri" panose="020F0502020204030204" pitchFamily="34" charset="0"/>
          </a:endParaRPr>
        </a:p>
      </dgm:t>
    </dgm:pt>
    <dgm:pt modelId="{2CC4D659-FDED-43A3-BBD0-D640DACF1259}" type="sibTrans" cxnId="{42E21416-53BB-44FE-B269-AFF59C43B050}">
      <dgm:prSet/>
      <dgm:spPr/>
      <dgm:t>
        <a:bodyPr/>
        <a:lstStyle/>
        <a:p>
          <a:endParaRPr lang="en-US">
            <a:latin typeface="Calibri" panose="020F0502020204030204" pitchFamily="34" charset="0"/>
            <a:cs typeface="Calibri" panose="020F0502020204030204" pitchFamily="34" charset="0"/>
          </a:endParaRPr>
        </a:p>
      </dgm:t>
    </dgm:pt>
    <dgm:pt modelId="{591F0527-1A01-409E-A107-B20CDAC6374F}">
      <dgm:prSet phldrT="[Text]"/>
      <dgm:spPr>
        <a:xfrm>
          <a:off x="2634918" y="2139813"/>
          <a:ext cx="5590663" cy="1601479"/>
        </a:xfrm>
        <a:prstGeom prst="rect">
          <a:avLst/>
        </a:prstGeom>
        <a:solidFill>
          <a:srgbClr val="FFC00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chemeClr val="tx1"/>
              </a:solidFill>
              <a:latin typeface="Calibri" panose="020F0502020204030204" pitchFamily="34" charset="0"/>
              <a:ea typeface="+mn-ea"/>
              <a:cs typeface="Calibri" panose="020F0502020204030204" pitchFamily="34" charset="0"/>
            </a:rPr>
            <a:t>Being ready to respond to disclosures</a:t>
          </a:r>
          <a:endParaRPr lang="en-US" dirty="0">
            <a:solidFill>
              <a:schemeClr val="tx1"/>
            </a:solidFill>
            <a:latin typeface="Calibri" panose="020F0502020204030204" pitchFamily="34" charset="0"/>
            <a:ea typeface="+mn-ea"/>
            <a:cs typeface="Calibri" panose="020F0502020204030204" pitchFamily="34" charset="0"/>
          </a:endParaRPr>
        </a:p>
      </dgm:t>
    </dgm:pt>
    <dgm:pt modelId="{2D1A6534-8CA6-4193-BA15-BE94871EFC59}" type="parTrans" cxnId="{336911A8-FAAD-47DE-B78C-798671C05580}">
      <dgm:prSet/>
      <dgm:spPr/>
      <dgm:t>
        <a:bodyPr/>
        <a:lstStyle/>
        <a:p>
          <a:endParaRPr lang="en-US">
            <a:latin typeface="Calibri" panose="020F0502020204030204" pitchFamily="34" charset="0"/>
            <a:cs typeface="Calibri" panose="020F0502020204030204" pitchFamily="34" charset="0"/>
          </a:endParaRPr>
        </a:p>
      </dgm:t>
    </dgm:pt>
    <dgm:pt modelId="{7962F56D-980E-47CD-B6FA-FB98363B5FE4}" type="sibTrans" cxnId="{336911A8-FAAD-47DE-B78C-798671C05580}">
      <dgm:prSet/>
      <dgm:spPr/>
      <dgm:t>
        <a:bodyPr/>
        <a:lstStyle/>
        <a:p>
          <a:endParaRPr lang="en-US">
            <a:latin typeface="Calibri" panose="020F0502020204030204" pitchFamily="34" charset="0"/>
            <a:cs typeface="Calibri" panose="020F0502020204030204" pitchFamily="34" charset="0"/>
          </a:endParaRPr>
        </a:p>
      </dgm:t>
    </dgm:pt>
    <dgm:pt modelId="{E18961A4-0348-4395-A278-DBCE24EF2E8E}">
      <dgm:prSet phldrT="[Text]"/>
      <dgm:spPr>
        <a:xfrm>
          <a:off x="2634918" y="2139813"/>
          <a:ext cx="5590663" cy="1601479"/>
        </a:xfrm>
        <a:prstGeom prst="rect">
          <a:avLst/>
        </a:prstGeom>
        <a:solidFill>
          <a:srgbClr val="FFC00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chemeClr val="tx1"/>
              </a:solidFill>
              <a:latin typeface="Calibri" panose="020F0502020204030204" pitchFamily="34" charset="0"/>
              <a:ea typeface="+mn-ea"/>
              <a:cs typeface="Calibri" panose="020F0502020204030204" pitchFamily="34" charset="0"/>
            </a:rPr>
            <a:t>Being ready to respond if someone becomes triggered</a:t>
          </a:r>
          <a:endParaRPr lang="en-US" dirty="0">
            <a:solidFill>
              <a:schemeClr val="tx1"/>
            </a:solidFill>
            <a:latin typeface="Calibri" panose="020F0502020204030204" pitchFamily="34" charset="0"/>
            <a:ea typeface="+mn-ea"/>
            <a:cs typeface="Calibri" panose="020F0502020204030204" pitchFamily="34" charset="0"/>
          </a:endParaRPr>
        </a:p>
      </dgm:t>
    </dgm:pt>
    <dgm:pt modelId="{721EB496-77B7-4637-94EB-56A1E10F4B0E}" type="parTrans" cxnId="{320F8197-EA7B-4E03-9AAD-DD03696A43B0}">
      <dgm:prSet/>
      <dgm:spPr/>
      <dgm:t>
        <a:bodyPr/>
        <a:lstStyle/>
        <a:p>
          <a:endParaRPr lang="en-US">
            <a:latin typeface="Calibri" panose="020F0502020204030204" pitchFamily="34" charset="0"/>
            <a:cs typeface="Calibri" panose="020F0502020204030204" pitchFamily="34" charset="0"/>
          </a:endParaRPr>
        </a:p>
      </dgm:t>
    </dgm:pt>
    <dgm:pt modelId="{D7757F3A-2EEF-477F-8E48-18FBE5A81962}" type="sibTrans" cxnId="{320F8197-EA7B-4E03-9AAD-DD03696A43B0}">
      <dgm:prSet/>
      <dgm:spPr/>
      <dgm:t>
        <a:bodyPr/>
        <a:lstStyle/>
        <a:p>
          <a:endParaRPr lang="en-US">
            <a:latin typeface="Calibri" panose="020F0502020204030204" pitchFamily="34" charset="0"/>
            <a:cs typeface="Calibri" panose="020F0502020204030204" pitchFamily="34" charset="0"/>
          </a:endParaRPr>
        </a:p>
      </dgm:t>
    </dgm:pt>
    <dgm:pt modelId="{98CBF491-A023-49F7-A42F-A621E2736C99}">
      <dgm:prSet phldrT="[Text]"/>
      <dgm:spPr>
        <a:xfrm>
          <a:off x="2634918" y="2139813"/>
          <a:ext cx="5590663" cy="1601479"/>
        </a:xfrm>
        <a:prstGeom prst="rect">
          <a:avLst/>
        </a:prstGeom>
        <a:solidFill>
          <a:srgbClr val="FFC00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chemeClr val="tx1"/>
              </a:solidFill>
              <a:latin typeface="Calibri" panose="020F0502020204030204" pitchFamily="34" charset="0"/>
              <a:ea typeface="+mn-ea"/>
              <a:cs typeface="Calibri" panose="020F0502020204030204" pitchFamily="34" charset="0"/>
            </a:rPr>
            <a:t>Being able to ground/calm/recover our balance in the moment</a:t>
          </a:r>
          <a:endParaRPr lang="en-US" dirty="0">
            <a:solidFill>
              <a:schemeClr val="tx1"/>
            </a:solidFill>
            <a:latin typeface="Calibri" panose="020F0502020204030204" pitchFamily="34" charset="0"/>
            <a:ea typeface="+mn-ea"/>
            <a:cs typeface="Calibri" panose="020F0502020204030204" pitchFamily="34" charset="0"/>
          </a:endParaRPr>
        </a:p>
      </dgm:t>
    </dgm:pt>
    <dgm:pt modelId="{BA7640E8-ED29-41A2-9601-9DD65252EB86}" type="parTrans" cxnId="{4385CE77-E2AB-4FD0-B5C5-A2C6F24D7E55}">
      <dgm:prSet/>
      <dgm:spPr/>
      <dgm:t>
        <a:bodyPr/>
        <a:lstStyle/>
        <a:p>
          <a:endParaRPr lang="en-US">
            <a:latin typeface="Calibri" panose="020F0502020204030204" pitchFamily="34" charset="0"/>
            <a:cs typeface="Calibri" panose="020F0502020204030204" pitchFamily="34" charset="0"/>
          </a:endParaRPr>
        </a:p>
      </dgm:t>
    </dgm:pt>
    <dgm:pt modelId="{807EBF5D-2B81-47B8-9F81-3F72BFE28168}" type="sibTrans" cxnId="{4385CE77-E2AB-4FD0-B5C5-A2C6F24D7E55}">
      <dgm:prSet/>
      <dgm:spPr/>
      <dgm:t>
        <a:bodyPr/>
        <a:lstStyle/>
        <a:p>
          <a:endParaRPr lang="en-US">
            <a:latin typeface="Calibri" panose="020F0502020204030204" pitchFamily="34" charset="0"/>
            <a:cs typeface="Calibri" panose="020F0502020204030204" pitchFamily="34" charset="0"/>
          </a:endParaRPr>
        </a:p>
      </dgm:t>
    </dgm:pt>
    <dgm:pt modelId="{62BADED6-5710-4241-986A-F2DBE375AAFA}">
      <dgm:prSet phldrT="[Text]"/>
      <dgm:spPr>
        <a:xfrm>
          <a:off x="2634918" y="3802493"/>
          <a:ext cx="5590663" cy="1112357"/>
        </a:xfrm>
        <a:prstGeom prst="rect">
          <a:avLst/>
        </a:prstGeom>
        <a:solidFill>
          <a:srgbClr val="00B0F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chemeClr val="tx2">
                  <a:lumMod val="60000"/>
                  <a:lumOff val="40000"/>
                </a:schemeClr>
              </a:solidFill>
              <a:latin typeface="Calibri" panose="020F0502020204030204" pitchFamily="34" charset="0"/>
              <a:ea typeface="+mn-ea"/>
              <a:cs typeface="Calibri" panose="020F0502020204030204" pitchFamily="34" charset="0"/>
            </a:rPr>
            <a:t>Debriefing in helpful ways</a:t>
          </a:r>
          <a:endParaRPr lang="en-US" dirty="0">
            <a:solidFill>
              <a:schemeClr val="tx2">
                <a:lumMod val="60000"/>
                <a:lumOff val="40000"/>
              </a:schemeClr>
            </a:solidFill>
            <a:latin typeface="Calibri" panose="020F0502020204030204" pitchFamily="34" charset="0"/>
            <a:ea typeface="+mn-ea"/>
            <a:cs typeface="Calibri" panose="020F0502020204030204" pitchFamily="34" charset="0"/>
          </a:endParaRPr>
        </a:p>
      </dgm:t>
    </dgm:pt>
    <dgm:pt modelId="{DE895FEC-546A-4B0E-AB24-C61F55E60EAE}" type="parTrans" cxnId="{A5F91FF2-0A43-45AD-8101-EE6D96A8A90C}">
      <dgm:prSet/>
      <dgm:spPr/>
      <dgm:t>
        <a:bodyPr/>
        <a:lstStyle/>
        <a:p>
          <a:endParaRPr lang="en-US">
            <a:latin typeface="Calibri" panose="020F0502020204030204" pitchFamily="34" charset="0"/>
            <a:cs typeface="Calibri" panose="020F0502020204030204" pitchFamily="34" charset="0"/>
          </a:endParaRPr>
        </a:p>
      </dgm:t>
    </dgm:pt>
    <dgm:pt modelId="{447CBE67-96AC-4CE2-8430-B519340E9EFE}" type="sibTrans" cxnId="{A5F91FF2-0A43-45AD-8101-EE6D96A8A90C}">
      <dgm:prSet/>
      <dgm:spPr/>
      <dgm:t>
        <a:bodyPr/>
        <a:lstStyle/>
        <a:p>
          <a:endParaRPr lang="en-US">
            <a:latin typeface="Calibri" panose="020F0502020204030204" pitchFamily="34" charset="0"/>
            <a:cs typeface="Calibri" panose="020F0502020204030204" pitchFamily="34" charset="0"/>
          </a:endParaRPr>
        </a:p>
      </dgm:t>
    </dgm:pt>
    <dgm:pt modelId="{497E87DD-3451-41A9-B04B-6F29A16343AB}">
      <dgm:prSet phldrT="[Text]"/>
      <dgm:spPr>
        <a:xfrm>
          <a:off x="2634918" y="3802493"/>
          <a:ext cx="5590663" cy="1112357"/>
        </a:xfrm>
        <a:prstGeom prst="rect">
          <a:avLst/>
        </a:prstGeom>
        <a:solidFill>
          <a:srgbClr val="00B0F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chemeClr val="tx2">
                  <a:lumMod val="60000"/>
                  <a:lumOff val="40000"/>
                </a:schemeClr>
              </a:solidFill>
              <a:latin typeface="Calibri" panose="020F0502020204030204" pitchFamily="34" charset="0"/>
              <a:ea typeface="+mn-ea"/>
              <a:cs typeface="Calibri" panose="020F0502020204030204" pitchFamily="34" charset="0"/>
            </a:rPr>
            <a:t>Mindful self-care, self-compassion, meaning-making</a:t>
          </a:r>
          <a:endParaRPr lang="en-US" dirty="0">
            <a:solidFill>
              <a:schemeClr val="tx2">
                <a:lumMod val="60000"/>
                <a:lumOff val="40000"/>
              </a:schemeClr>
            </a:solidFill>
            <a:latin typeface="Calibri" panose="020F0502020204030204" pitchFamily="34" charset="0"/>
            <a:ea typeface="+mn-ea"/>
            <a:cs typeface="Calibri" panose="020F0502020204030204" pitchFamily="34" charset="0"/>
          </a:endParaRPr>
        </a:p>
      </dgm:t>
    </dgm:pt>
    <dgm:pt modelId="{0519EFAA-5190-401A-A8A3-37E1DF61BE29}" type="parTrans" cxnId="{462773D4-DFCB-42B8-B5DA-8D45DCE7AAD1}">
      <dgm:prSet/>
      <dgm:spPr/>
      <dgm:t>
        <a:bodyPr/>
        <a:lstStyle/>
        <a:p>
          <a:endParaRPr lang="en-US">
            <a:latin typeface="Calibri" panose="020F0502020204030204" pitchFamily="34" charset="0"/>
            <a:cs typeface="Calibri" panose="020F0502020204030204" pitchFamily="34" charset="0"/>
          </a:endParaRPr>
        </a:p>
      </dgm:t>
    </dgm:pt>
    <dgm:pt modelId="{2D2AFD0D-52F9-4BDD-9BD8-67C589F4E42E}" type="sibTrans" cxnId="{462773D4-DFCB-42B8-B5DA-8D45DCE7AAD1}">
      <dgm:prSet/>
      <dgm:spPr/>
      <dgm:t>
        <a:bodyPr/>
        <a:lstStyle/>
        <a:p>
          <a:endParaRPr lang="en-US">
            <a:latin typeface="Calibri" panose="020F0502020204030204" pitchFamily="34" charset="0"/>
            <a:cs typeface="Calibri" panose="020F0502020204030204" pitchFamily="34" charset="0"/>
          </a:endParaRPr>
        </a:p>
      </dgm:t>
    </dgm:pt>
    <dgm:pt modelId="{4E828ADF-1951-41E8-B3E0-9389EAB84329}">
      <dgm:prSet phldrT="[Text]"/>
      <dgm:spPr>
        <a:xfrm>
          <a:off x="2634918" y="3802493"/>
          <a:ext cx="5590663" cy="1112357"/>
        </a:xfrm>
        <a:prstGeom prst="rect">
          <a:avLst/>
        </a:prstGeom>
        <a:solidFill>
          <a:srgbClr val="00B0F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chemeClr val="tx2">
                  <a:lumMod val="60000"/>
                  <a:lumOff val="40000"/>
                </a:schemeClr>
              </a:solidFill>
              <a:latin typeface="Calibri" panose="020F0502020204030204" pitchFamily="34" charset="0"/>
              <a:ea typeface="+mn-ea"/>
              <a:cs typeface="Calibri" panose="020F0502020204030204" pitchFamily="34" charset="0"/>
            </a:rPr>
            <a:t>Creating a social ecology of mutual awareness and support</a:t>
          </a:r>
          <a:endParaRPr lang="en-US" dirty="0">
            <a:solidFill>
              <a:schemeClr val="tx2">
                <a:lumMod val="60000"/>
                <a:lumOff val="40000"/>
              </a:schemeClr>
            </a:solidFill>
            <a:latin typeface="Calibri" panose="020F0502020204030204" pitchFamily="34" charset="0"/>
            <a:ea typeface="+mn-ea"/>
            <a:cs typeface="Calibri" panose="020F0502020204030204" pitchFamily="34" charset="0"/>
          </a:endParaRPr>
        </a:p>
      </dgm:t>
    </dgm:pt>
    <dgm:pt modelId="{DC189413-3B01-4946-862E-6E47658988AC}" type="parTrans" cxnId="{40935252-ACA6-4D62-AEAB-0F01DEEEAA41}">
      <dgm:prSet/>
      <dgm:spPr/>
      <dgm:t>
        <a:bodyPr/>
        <a:lstStyle/>
        <a:p>
          <a:endParaRPr lang="en-US">
            <a:latin typeface="Calibri" panose="020F0502020204030204" pitchFamily="34" charset="0"/>
            <a:cs typeface="Calibri" panose="020F0502020204030204" pitchFamily="34" charset="0"/>
          </a:endParaRPr>
        </a:p>
      </dgm:t>
    </dgm:pt>
    <dgm:pt modelId="{9E3CA24D-65DA-4521-87D2-68B6239ABE9B}" type="sibTrans" cxnId="{40935252-ACA6-4D62-AEAB-0F01DEEEAA41}">
      <dgm:prSet/>
      <dgm:spPr/>
      <dgm:t>
        <a:bodyPr/>
        <a:lstStyle/>
        <a:p>
          <a:endParaRPr lang="en-US">
            <a:latin typeface="Calibri" panose="020F0502020204030204" pitchFamily="34" charset="0"/>
            <a:cs typeface="Calibri" panose="020F0502020204030204" pitchFamily="34" charset="0"/>
          </a:endParaRPr>
        </a:p>
      </dgm:t>
    </dgm:pt>
    <dgm:pt modelId="{D87F8C1C-E33F-45B4-93A1-2985EF9D2700}">
      <dgm:prSet phldrT="[Text]"/>
      <dgm:spPr>
        <a:xfrm>
          <a:off x="2634918" y="2139813"/>
          <a:ext cx="5590663" cy="1601479"/>
        </a:xfrm>
        <a:prstGeom prst="rect">
          <a:avLst/>
        </a:prstGeom>
        <a:solidFill>
          <a:srgbClr val="FFC00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chemeClr val="tx1"/>
              </a:solidFill>
              <a:latin typeface="Calibri" panose="020F0502020204030204" pitchFamily="34" charset="0"/>
              <a:ea typeface="+mn-ea"/>
              <a:cs typeface="Calibri" panose="020F0502020204030204" pitchFamily="34" charset="0"/>
            </a:rPr>
            <a:t>Being prepared to make mandated reports in ways that protect clients, us, and the alliance</a:t>
          </a:r>
          <a:endParaRPr lang="en-US" dirty="0">
            <a:solidFill>
              <a:schemeClr val="tx1"/>
            </a:solidFill>
            <a:latin typeface="Calibri" panose="020F0502020204030204" pitchFamily="34" charset="0"/>
            <a:ea typeface="+mn-ea"/>
            <a:cs typeface="Calibri" panose="020F0502020204030204" pitchFamily="34" charset="0"/>
          </a:endParaRPr>
        </a:p>
      </dgm:t>
    </dgm:pt>
    <dgm:pt modelId="{0ABE0CF2-428F-492F-A574-851B8D5AB3FB}" type="parTrans" cxnId="{B9D08EE1-9268-4D3A-B999-96D956254526}">
      <dgm:prSet/>
      <dgm:spPr/>
      <dgm:t>
        <a:bodyPr/>
        <a:lstStyle/>
        <a:p>
          <a:endParaRPr lang="en-US">
            <a:latin typeface="Calibri" panose="020F0502020204030204" pitchFamily="34" charset="0"/>
            <a:cs typeface="Calibri" panose="020F0502020204030204" pitchFamily="34" charset="0"/>
          </a:endParaRPr>
        </a:p>
      </dgm:t>
    </dgm:pt>
    <dgm:pt modelId="{62CDDD6C-1113-4FC9-B8D5-4E4A5673C037}" type="sibTrans" cxnId="{B9D08EE1-9268-4D3A-B999-96D956254526}">
      <dgm:prSet/>
      <dgm:spPr/>
      <dgm:t>
        <a:bodyPr/>
        <a:lstStyle/>
        <a:p>
          <a:endParaRPr lang="en-US">
            <a:latin typeface="Calibri" panose="020F0502020204030204" pitchFamily="34" charset="0"/>
            <a:cs typeface="Calibri" panose="020F0502020204030204" pitchFamily="34" charset="0"/>
          </a:endParaRPr>
        </a:p>
      </dgm:t>
    </dgm:pt>
    <dgm:pt modelId="{FBD91C9F-51A6-4A30-9720-639C89F52C45}">
      <dgm:prSet/>
      <dgm:spPr/>
      <dgm:t>
        <a:bodyPr/>
        <a:lstStyle/>
        <a:p>
          <a:r>
            <a:rPr lang="en-US" dirty="0" smtClean="0">
              <a:solidFill>
                <a:schemeClr val="tx1"/>
              </a:solidFill>
              <a:latin typeface="Calibri" panose="020F0502020204030204" pitchFamily="34" charset="0"/>
              <a:ea typeface="+mn-ea"/>
              <a:cs typeface="Calibri" panose="020F0502020204030204" pitchFamily="34" charset="0"/>
            </a:rPr>
            <a:t>Entering situation knowing we have tools in our toolboxes</a:t>
          </a:r>
          <a:endParaRPr lang="en-US" dirty="0">
            <a:solidFill>
              <a:schemeClr val="tx1"/>
            </a:solidFill>
            <a:latin typeface="Calibri" panose="020F0502020204030204" pitchFamily="34" charset="0"/>
            <a:ea typeface="+mn-ea"/>
            <a:cs typeface="Calibri" panose="020F0502020204030204" pitchFamily="34" charset="0"/>
          </a:endParaRPr>
        </a:p>
      </dgm:t>
    </dgm:pt>
    <dgm:pt modelId="{323CD319-9ED2-4203-88A4-6E8CD86617CB}" type="parTrans" cxnId="{07F4417D-78FB-4D70-8260-8DE215178488}">
      <dgm:prSet/>
      <dgm:spPr/>
      <dgm:t>
        <a:bodyPr/>
        <a:lstStyle/>
        <a:p>
          <a:endParaRPr lang="en-US"/>
        </a:p>
      </dgm:t>
    </dgm:pt>
    <dgm:pt modelId="{05E190B8-53E1-471C-8AA1-9F109B4CD3D6}" type="sibTrans" cxnId="{07F4417D-78FB-4D70-8260-8DE215178488}">
      <dgm:prSet/>
      <dgm:spPr/>
      <dgm:t>
        <a:bodyPr/>
        <a:lstStyle/>
        <a:p>
          <a:endParaRPr lang="en-US"/>
        </a:p>
      </dgm:t>
    </dgm:pt>
    <dgm:pt modelId="{63DD58E7-E29C-44EE-ABA4-586AD9B80D4A}">
      <dgm:prSet/>
      <dgm:spPr/>
      <dgm:t>
        <a:bodyPr/>
        <a:lstStyle/>
        <a:p>
          <a:r>
            <a:rPr lang="en-US" dirty="0" smtClean="0">
              <a:solidFill>
                <a:sysClr val="windowText" lastClr="000000"/>
              </a:solidFill>
              <a:latin typeface="Calibri" panose="020F0502020204030204" pitchFamily="34" charset="0"/>
              <a:ea typeface="+mn-ea"/>
              <a:cs typeface="Calibri" panose="020F0502020204030204" pitchFamily="34" charset="0"/>
            </a:rPr>
            <a:t>Creating a social ecology of mutual awareness and support</a:t>
          </a:r>
          <a:endParaRPr lang="en-US" dirty="0">
            <a:solidFill>
              <a:schemeClr val="tx1"/>
            </a:solidFill>
            <a:latin typeface="Calibri" panose="020F0502020204030204" pitchFamily="34" charset="0"/>
            <a:ea typeface="+mn-ea"/>
            <a:cs typeface="Calibri" panose="020F0502020204030204" pitchFamily="34" charset="0"/>
          </a:endParaRPr>
        </a:p>
      </dgm:t>
    </dgm:pt>
    <dgm:pt modelId="{47EEE6A9-9BEC-43E2-920B-F2610AD0BA18}" type="parTrans" cxnId="{7A9B2901-F7B5-41C4-B487-789FF4F10D4B}">
      <dgm:prSet/>
      <dgm:spPr/>
      <dgm:t>
        <a:bodyPr/>
        <a:lstStyle/>
        <a:p>
          <a:endParaRPr lang="en-US"/>
        </a:p>
      </dgm:t>
    </dgm:pt>
    <dgm:pt modelId="{851F7A7C-A612-488A-9107-C2AD06EB2CEE}" type="sibTrans" cxnId="{7A9B2901-F7B5-41C4-B487-789FF4F10D4B}">
      <dgm:prSet/>
      <dgm:spPr/>
      <dgm:t>
        <a:bodyPr/>
        <a:lstStyle/>
        <a:p>
          <a:endParaRPr lang="en-US"/>
        </a:p>
      </dgm:t>
    </dgm:pt>
    <dgm:pt modelId="{C279D691-09D3-4E7E-843A-39273EECA555}" type="pres">
      <dgm:prSet presAssocID="{A65267F0-AA47-4805-8D4A-54FF2ADF152F}" presName="Name0" presStyleCnt="0">
        <dgm:presLayoutVars>
          <dgm:dir/>
          <dgm:animLvl val="lvl"/>
          <dgm:resizeHandles val="exact"/>
        </dgm:presLayoutVars>
      </dgm:prSet>
      <dgm:spPr/>
      <dgm:t>
        <a:bodyPr/>
        <a:lstStyle/>
        <a:p>
          <a:endParaRPr lang="en-US"/>
        </a:p>
      </dgm:t>
    </dgm:pt>
    <dgm:pt modelId="{6925A0A0-489F-4BEF-A37F-2AC295C91BC0}" type="pres">
      <dgm:prSet presAssocID="{A8E744AC-32C0-48A3-B076-86756AEBC488}" presName="linNode" presStyleCnt="0"/>
      <dgm:spPr/>
    </dgm:pt>
    <dgm:pt modelId="{D3EBED6A-409F-4F58-8517-A620248016BB}" type="pres">
      <dgm:prSet presAssocID="{A8E744AC-32C0-48A3-B076-86756AEBC488}" presName="parTx" presStyleLbl="revTx" presStyleIdx="0" presStyleCnt="4">
        <dgm:presLayoutVars>
          <dgm:chMax val="1"/>
          <dgm:bulletEnabled val="1"/>
        </dgm:presLayoutVars>
      </dgm:prSet>
      <dgm:spPr/>
      <dgm:t>
        <a:bodyPr/>
        <a:lstStyle/>
        <a:p>
          <a:endParaRPr lang="en-US"/>
        </a:p>
      </dgm:t>
    </dgm:pt>
    <dgm:pt modelId="{24594D28-FDAB-4920-91F8-590ACCBA01EF}" type="pres">
      <dgm:prSet presAssocID="{A8E744AC-32C0-48A3-B076-86756AEBC488}" presName="bracket" presStyleLbl="parChTrans1D1" presStyleIdx="0" presStyleCnt="4"/>
      <dgm:spPr>
        <a:xfrm>
          <a:off x="2059409" y="81963"/>
          <a:ext cx="411078" cy="946687"/>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gm:spPr>
      <dgm:t>
        <a:bodyPr/>
        <a:lstStyle/>
        <a:p>
          <a:endParaRPr lang="en-US"/>
        </a:p>
      </dgm:t>
    </dgm:pt>
    <dgm:pt modelId="{24DA9612-D13D-4AE6-902E-F35F1050084B}" type="pres">
      <dgm:prSet presAssocID="{A8E744AC-32C0-48A3-B076-86756AEBC488}" presName="spH" presStyleCnt="0"/>
      <dgm:spPr/>
    </dgm:pt>
    <dgm:pt modelId="{9D2FD246-D4ED-4111-AEF3-ABFFA6562607}" type="pres">
      <dgm:prSet presAssocID="{A8E744AC-32C0-48A3-B076-86756AEBC488}" presName="desTx" presStyleLbl="node1" presStyleIdx="0" presStyleCnt="4">
        <dgm:presLayoutVars>
          <dgm:bulletEnabled val="1"/>
        </dgm:presLayoutVars>
      </dgm:prSet>
      <dgm:spPr/>
      <dgm:t>
        <a:bodyPr/>
        <a:lstStyle/>
        <a:p>
          <a:endParaRPr lang="en-US"/>
        </a:p>
      </dgm:t>
    </dgm:pt>
    <dgm:pt modelId="{B0F2FE68-509F-4741-90DA-60E3E97CC8D2}" type="pres">
      <dgm:prSet presAssocID="{BB96DF4F-D0C3-4AC3-835E-C48B46E76CA8}" presName="spV" presStyleCnt="0"/>
      <dgm:spPr/>
    </dgm:pt>
    <dgm:pt modelId="{9CE2D7F1-CCB1-4CD7-8884-98486A671C4E}" type="pres">
      <dgm:prSet presAssocID="{59AB33F5-F0BD-482B-967D-A36E07989DAD}" presName="linNode" presStyleCnt="0"/>
      <dgm:spPr/>
    </dgm:pt>
    <dgm:pt modelId="{B965C5D3-27AB-4409-912B-A881746922FF}" type="pres">
      <dgm:prSet presAssocID="{59AB33F5-F0BD-482B-967D-A36E07989DAD}" presName="parTx" presStyleLbl="revTx" presStyleIdx="1" presStyleCnt="4">
        <dgm:presLayoutVars>
          <dgm:chMax val="1"/>
          <dgm:bulletEnabled val="1"/>
        </dgm:presLayoutVars>
      </dgm:prSet>
      <dgm:spPr/>
      <dgm:t>
        <a:bodyPr/>
        <a:lstStyle/>
        <a:p>
          <a:endParaRPr lang="en-US"/>
        </a:p>
      </dgm:t>
    </dgm:pt>
    <dgm:pt modelId="{DF60D631-F965-472C-9252-6D9C13A14684}" type="pres">
      <dgm:prSet presAssocID="{59AB33F5-F0BD-482B-967D-A36E07989DAD}" presName="bracket" presStyleLbl="parChTrans1D1" presStyleIdx="1" presStyleCnt="4"/>
      <dgm:spPr>
        <a:xfrm>
          <a:off x="2059409" y="1089851"/>
          <a:ext cx="411078" cy="988762"/>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gm:spPr>
      <dgm:t>
        <a:bodyPr/>
        <a:lstStyle/>
        <a:p>
          <a:endParaRPr lang="en-US"/>
        </a:p>
      </dgm:t>
    </dgm:pt>
    <dgm:pt modelId="{6D0AEA0D-8A29-42F2-9BA1-689F27E60774}" type="pres">
      <dgm:prSet presAssocID="{59AB33F5-F0BD-482B-967D-A36E07989DAD}" presName="spH" presStyleCnt="0"/>
      <dgm:spPr/>
    </dgm:pt>
    <dgm:pt modelId="{78E57E5E-85F3-4206-BBE2-4492A27E053B}" type="pres">
      <dgm:prSet presAssocID="{59AB33F5-F0BD-482B-967D-A36E07989DAD}" presName="desTx" presStyleLbl="node1" presStyleIdx="1" presStyleCnt="4">
        <dgm:presLayoutVars>
          <dgm:bulletEnabled val="1"/>
        </dgm:presLayoutVars>
      </dgm:prSet>
      <dgm:spPr/>
      <dgm:t>
        <a:bodyPr/>
        <a:lstStyle/>
        <a:p>
          <a:endParaRPr lang="en-US"/>
        </a:p>
      </dgm:t>
    </dgm:pt>
    <dgm:pt modelId="{3604148A-3447-4CB5-82E4-F40D86AAF78B}" type="pres">
      <dgm:prSet presAssocID="{3F4DF6DB-76D6-43A0-8378-0E7CEFB61C4B}" presName="spV" presStyleCnt="0"/>
      <dgm:spPr/>
    </dgm:pt>
    <dgm:pt modelId="{A9B9F1CC-71C5-4AFE-9CFA-04C2657DF659}" type="pres">
      <dgm:prSet presAssocID="{EB6BCD5C-F45C-4AE9-B047-697F55F823F3}" presName="linNode" presStyleCnt="0"/>
      <dgm:spPr/>
    </dgm:pt>
    <dgm:pt modelId="{931F6AEB-D81E-478C-B283-B6E6058C525E}" type="pres">
      <dgm:prSet presAssocID="{EB6BCD5C-F45C-4AE9-B047-697F55F823F3}" presName="parTx" presStyleLbl="revTx" presStyleIdx="2" presStyleCnt="4">
        <dgm:presLayoutVars>
          <dgm:chMax val="1"/>
          <dgm:bulletEnabled val="1"/>
        </dgm:presLayoutVars>
      </dgm:prSet>
      <dgm:spPr/>
      <dgm:t>
        <a:bodyPr/>
        <a:lstStyle/>
        <a:p>
          <a:endParaRPr lang="en-US"/>
        </a:p>
      </dgm:t>
    </dgm:pt>
    <dgm:pt modelId="{F352109F-36E3-4C9B-921D-CFEFA5E7FB01}" type="pres">
      <dgm:prSet presAssocID="{EB6BCD5C-F45C-4AE9-B047-697F55F823F3}" presName="bracket" presStyleLbl="parChTrans1D1" presStyleIdx="2" presStyleCnt="4"/>
      <dgm:spPr>
        <a:xfrm>
          <a:off x="2059409" y="2139813"/>
          <a:ext cx="411078" cy="1601479"/>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gm:spPr>
      <dgm:t>
        <a:bodyPr/>
        <a:lstStyle/>
        <a:p>
          <a:endParaRPr lang="en-US"/>
        </a:p>
      </dgm:t>
    </dgm:pt>
    <dgm:pt modelId="{09F000E9-34F7-4905-A6D8-0E8FF4517877}" type="pres">
      <dgm:prSet presAssocID="{EB6BCD5C-F45C-4AE9-B047-697F55F823F3}" presName="spH" presStyleCnt="0"/>
      <dgm:spPr/>
    </dgm:pt>
    <dgm:pt modelId="{9DA5ED75-57A7-4D80-8A16-C6FB61922771}" type="pres">
      <dgm:prSet presAssocID="{EB6BCD5C-F45C-4AE9-B047-697F55F823F3}" presName="desTx" presStyleLbl="node1" presStyleIdx="2" presStyleCnt="4">
        <dgm:presLayoutVars>
          <dgm:bulletEnabled val="1"/>
        </dgm:presLayoutVars>
      </dgm:prSet>
      <dgm:spPr/>
      <dgm:t>
        <a:bodyPr/>
        <a:lstStyle/>
        <a:p>
          <a:endParaRPr lang="en-US"/>
        </a:p>
      </dgm:t>
    </dgm:pt>
    <dgm:pt modelId="{0855A944-ECF4-4FA8-AA12-3325711F86C3}" type="pres">
      <dgm:prSet presAssocID="{2F318E31-EC0A-444A-855F-F5FFB07F94FE}" presName="spV" presStyleCnt="0"/>
      <dgm:spPr/>
    </dgm:pt>
    <dgm:pt modelId="{9267E1BD-9C05-417E-878B-093B2EC1BC28}" type="pres">
      <dgm:prSet presAssocID="{E631BEE8-DD9C-4CB1-B065-5596B8CA8130}" presName="linNode" presStyleCnt="0"/>
      <dgm:spPr/>
    </dgm:pt>
    <dgm:pt modelId="{27FEDDCC-9BBC-468E-84E9-E40DF46852CF}" type="pres">
      <dgm:prSet presAssocID="{E631BEE8-DD9C-4CB1-B065-5596B8CA8130}" presName="parTx" presStyleLbl="revTx" presStyleIdx="3" presStyleCnt="4">
        <dgm:presLayoutVars>
          <dgm:chMax val="1"/>
          <dgm:bulletEnabled val="1"/>
        </dgm:presLayoutVars>
      </dgm:prSet>
      <dgm:spPr/>
      <dgm:t>
        <a:bodyPr/>
        <a:lstStyle/>
        <a:p>
          <a:endParaRPr lang="en-US"/>
        </a:p>
      </dgm:t>
    </dgm:pt>
    <dgm:pt modelId="{9DF52311-43DC-424A-A432-E13E97A94B7B}" type="pres">
      <dgm:prSet presAssocID="{E631BEE8-DD9C-4CB1-B065-5596B8CA8130}" presName="bracket" presStyleLbl="parChTrans1D1" presStyleIdx="3" presStyleCnt="4"/>
      <dgm:spPr>
        <a:xfrm>
          <a:off x="2059409" y="3802493"/>
          <a:ext cx="411078" cy="1112357"/>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gm:spPr>
      <dgm:t>
        <a:bodyPr/>
        <a:lstStyle/>
        <a:p>
          <a:endParaRPr lang="en-US"/>
        </a:p>
      </dgm:t>
    </dgm:pt>
    <dgm:pt modelId="{805EF2D5-E2CD-42F8-8AEF-428B93C0058F}" type="pres">
      <dgm:prSet presAssocID="{E631BEE8-DD9C-4CB1-B065-5596B8CA8130}" presName="spH" presStyleCnt="0"/>
      <dgm:spPr/>
    </dgm:pt>
    <dgm:pt modelId="{9B7EB2A9-7E37-4248-B41B-E9BFD61C6CE7}" type="pres">
      <dgm:prSet presAssocID="{E631BEE8-DD9C-4CB1-B065-5596B8CA8130}" presName="desTx" presStyleLbl="node1" presStyleIdx="3" presStyleCnt="4">
        <dgm:presLayoutVars>
          <dgm:bulletEnabled val="1"/>
        </dgm:presLayoutVars>
      </dgm:prSet>
      <dgm:spPr/>
      <dgm:t>
        <a:bodyPr/>
        <a:lstStyle/>
        <a:p>
          <a:endParaRPr lang="en-US"/>
        </a:p>
      </dgm:t>
    </dgm:pt>
  </dgm:ptLst>
  <dgm:cxnLst>
    <dgm:cxn modelId="{7A9B2901-F7B5-41C4-B487-789FF4F10D4B}" srcId="{59AB33F5-F0BD-482B-967D-A36E07989DAD}" destId="{63DD58E7-E29C-44EE-ABA4-586AD9B80D4A}" srcOrd="2" destOrd="0" parTransId="{47EEE6A9-9BEC-43E2-920B-F2610AD0BA18}" sibTransId="{851F7A7C-A612-488A-9107-C2AD06EB2CEE}"/>
    <dgm:cxn modelId="{B9D08EE1-9268-4D3A-B999-96D956254526}" srcId="{EB6BCD5C-F45C-4AE9-B047-697F55F823F3}" destId="{D87F8C1C-E33F-45B4-93A1-2985EF9D2700}" srcOrd="2" destOrd="0" parTransId="{0ABE0CF2-428F-492F-A574-851B8D5AB3FB}" sibTransId="{62CDDD6C-1113-4FC9-B8D5-4E4A5673C037}"/>
    <dgm:cxn modelId="{C38415FB-1621-49D8-B6A3-8B078C64EB9F}" type="presOf" srcId="{FBD91C9F-51A6-4A30-9720-639C89F52C45}" destId="{78E57E5E-85F3-4206-BBE2-4492A27E053B}" srcOrd="0" destOrd="1" presId="urn:diagrams.loki3.com/BracketList"/>
    <dgm:cxn modelId="{7883A2AF-6F4B-496B-BF61-E1F1AB5C54C8}" type="presOf" srcId="{088105DD-DA37-47A6-88A7-DB43CB6A15B7}" destId="{9D2FD246-D4ED-4111-AEF3-ABFFA6562607}" srcOrd="0" destOrd="0" presId="urn:diagrams.loki3.com/BracketList"/>
    <dgm:cxn modelId="{07F4417D-78FB-4D70-8260-8DE215178488}" srcId="{59AB33F5-F0BD-482B-967D-A36E07989DAD}" destId="{FBD91C9F-51A6-4A30-9720-639C89F52C45}" srcOrd="1" destOrd="0" parTransId="{323CD319-9ED2-4203-88A4-6E8CD86617CB}" sibTransId="{05E190B8-53E1-471C-8AA1-9F109B4CD3D6}"/>
    <dgm:cxn modelId="{9B4E5420-535B-48AC-AF49-1DC133377294}" type="presOf" srcId="{98CBF491-A023-49F7-A42F-A621E2736C99}" destId="{9DA5ED75-57A7-4D80-8A16-C6FB61922771}" srcOrd="0" destOrd="3" presId="urn:diagrams.loki3.com/BracketList"/>
    <dgm:cxn modelId="{69DFD04E-83F5-4B96-B85F-062E3ECBAE43}" type="presOf" srcId="{59AB33F5-F0BD-482B-967D-A36E07989DAD}" destId="{B965C5D3-27AB-4409-912B-A881746922FF}" srcOrd="0" destOrd="0" presId="urn:diagrams.loki3.com/BracketList"/>
    <dgm:cxn modelId="{236D5838-B514-42DD-A400-80998418886E}" type="presOf" srcId="{E18961A4-0348-4395-A278-DBCE24EF2E8E}" destId="{9DA5ED75-57A7-4D80-8A16-C6FB61922771}" srcOrd="0" destOrd="1" presId="urn:diagrams.loki3.com/BracketList"/>
    <dgm:cxn modelId="{1A4E095E-59D7-44BB-A79E-3B036DDEB2DA}" type="presOf" srcId="{539FB2D7-ACD2-485B-BC2B-666BD0E16975}" destId="{9D2FD246-D4ED-4111-AEF3-ABFFA6562607}" srcOrd="0" destOrd="1" presId="urn:diagrams.loki3.com/BracketList"/>
    <dgm:cxn modelId="{40935252-ACA6-4D62-AEAB-0F01DEEEAA41}" srcId="{E631BEE8-DD9C-4CB1-B065-5596B8CA8130}" destId="{4E828ADF-1951-41E8-B3E0-9389EAB84329}" srcOrd="2" destOrd="0" parTransId="{DC189413-3B01-4946-862E-6E47658988AC}" sibTransId="{9E3CA24D-65DA-4521-87D2-68B6239ABE9B}"/>
    <dgm:cxn modelId="{DC14CDBA-64D9-4184-84E8-C8C7AE907FB0}" type="presOf" srcId="{C17358A6-451D-4E34-B962-6FC07FB253D2}" destId="{78E57E5E-85F3-4206-BBE2-4492A27E053B}" srcOrd="0" destOrd="0" presId="urn:diagrams.loki3.com/BracketList"/>
    <dgm:cxn modelId="{F9BC9D42-377A-4038-9B0E-BB6831362D19}" type="presOf" srcId="{D87F8C1C-E33F-45B4-93A1-2985EF9D2700}" destId="{9DA5ED75-57A7-4D80-8A16-C6FB61922771}" srcOrd="0" destOrd="2" presId="urn:diagrams.loki3.com/BracketList"/>
    <dgm:cxn modelId="{85015B29-A120-4BE0-AAC9-620AC4338DEA}" type="presOf" srcId="{A8E744AC-32C0-48A3-B076-86756AEBC488}" destId="{D3EBED6A-409F-4F58-8517-A620248016BB}" srcOrd="0" destOrd="0" presId="urn:diagrams.loki3.com/BracketList"/>
    <dgm:cxn modelId="{37A6959C-FB0A-4DB3-ACD5-C83A939B2E2E}" srcId="{A8E744AC-32C0-48A3-B076-86756AEBC488}" destId="{539FB2D7-ACD2-485B-BC2B-666BD0E16975}" srcOrd="1" destOrd="0" parTransId="{561CF7A4-D492-49C8-9D6F-028E71033918}" sibTransId="{E4D495FE-9713-454D-AA21-5C1E6A93B299}"/>
    <dgm:cxn modelId="{8C008ED9-8F2B-4B55-B105-68CD662C5D98}" type="presOf" srcId="{EB6BCD5C-F45C-4AE9-B047-697F55F823F3}" destId="{931F6AEB-D81E-478C-B283-B6E6058C525E}" srcOrd="0" destOrd="0" presId="urn:diagrams.loki3.com/BracketList"/>
    <dgm:cxn modelId="{499C96F0-F97B-45BD-93B8-3D67D81A94B7}" type="presOf" srcId="{63DD58E7-E29C-44EE-ABA4-586AD9B80D4A}" destId="{78E57E5E-85F3-4206-BBE2-4492A27E053B}" srcOrd="0" destOrd="2" presId="urn:diagrams.loki3.com/BracketList"/>
    <dgm:cxn modelId="{462773D4-DFCB-42B8-B5DA-8D45DCE7AAD1}" srcId="{E631BEE8-DD9C-4CB1-B065-5596B8CA8130}" destId="{497E87DD-3451-41A9-B04B-6F29A16343AB}" srcOrd="1" destOrd="0" parTransId="{0519EFAA-5190-401A-A8A3-37E1DF61BE29}" sibTransId="{2D2AFD0D-52F9-4BDD-9BD8-67C589F4E42E}"/>
    <dgm:cxn modelId="{A5F91FF2-0A43-45AD-8101-EE6D96A8A90C}" srcId="{E631BEE8-DD9C-4CB1-B065-5596B8CA8130}" destId="{62BADED6-5710-4241-986A-F2DBE375AAFA}" srcOrd="0" destOrd="0" parTransId="{DE895FEC-546A-4B0E-AB24-C61F55E60EAE}" sibTransId="{447CBE67-96AC-4CE2-8430-B519340E9EFE}"/>
    <dgm:cxn modelId="{74D34CC8-598F-4313-B1CB-366555ECBADF}" type="presOf" srcId="{E631BEE8-DD9C-4CB1-B065-5596B8CA8130}" destId="{27FEDDCC-9BBC-468E-84E9-E40DF46852CF}" srcOrd="0" destOrd="0" presId="urn:diagrams.loki3.com/BracketList"/>
    <dgm:cxn modelId="{F45EE219-B634-4E75-B7B8-187ADF03C680}" type="presOf" srcId="{591F0527-1A01-409E-A107-B20CDAC6374F}" destId="{9DA5ED75-57A7-4D80-8A16-C6FB61922771}" srcOrd="0" destOrd="0" presId="urn:diagrams.loki3.com/BracketList"/>
    <dgm:cxn modelId="{637EC934-84B5-46B8-9B6F-8C2CC2479FD9}" type="presOf" srcId="{4E828ADF-1951-41E8-B3E0-9389EAB84329}" destId="{9B7EB2A9-7E37-4248-B41B-E9BFD61C6CE7}" srcOrd="0" destOrd="2" presId="urn:diagrams.loki3.com/BracketList"/>
    <dgm:cxn modelId="{BAFC5F71-3F1B-4BB7-82B9-1DB5D1548CAA}" srcId="{A65267F0-AA47-4805-8D4A-54FF2ADF152F}" destId="{59AB33F5-F0BD-482B-967D-A36E07989DAD}" srcOrd="1" destOrd="0" parTransId="{7B4A6615-516E-4BBE-A032-FE58A0D60C0B}" sibTransId="{3F4DF6DB-76D6-43A0-8378-0E7CEFB61C4B}"/>
    <dgm:cxn modelId="{856F152F-236E-49F5-AEC8-90E7A2352F87}" srcId="{A8E744AC-32C0-48A3-B076-86756AEBC488}" destId="{D5797B7A-C067-4A13-B270-7F7E81AF3CCA}" srcOrd="2" destOrd="0" parTransId="{B117A3F7-B56B-4123-AE83-85DD77B781CE}" sibTransId="{34479CCD-9E32-45BE-94DE-1E056F58C024}"/>
    <dgm:cxn modelId="{9B396BCE-0500-4AC0-B211-B1C234939A39}" srcId="{A65267F0-AA47-4805-8D4A-54FF2ADF152F}" destId="{EB6BCD5C-F45C-4AE9-B047-697F55F823F3}" srcOrd="2" destOrd="0" parTransId="{C0B4BF18-2181-4A14-84A5-DC71CB91A14D}" sibTransId="{2F318E31-EC0A-444A-855F-F5FFB07F94FE}"/>
    <dgm:cxn modelId="{320F8197-EA7B-4E03-9AAD-DD03696A43B0}" srcId="{EB6BCD5C-F45C-4AE9-B047-697F55F823F3}" destId="{E18961A4-0348-4395-A278-DBCE24EF2E8E}" srcOrd="1" destOrd="0" parTransId="{721EB496-77B7-4637-94EB-56A1E10F4B0E}" sibTransId="{D7757F3A-2EEF-477F-8E48-18FBE5A81962}"/>
    <dgm:cxn modelId="{336911A8-FAAD-47DE-B78C-798671C05580}" srcId="{EB6BCD5C-F45C-4AE9-B047-697F55F823F3}" destId="{591F0527-1A01-409E-A107-B20CDAC6374F}" srcOrd="0" destOrd="0" parTransId="{2D1A6534-8CA6-4193-BA15-BE94871EFC59}" sibTransId="{7962F56D-980E-47CD-B6FA-FB98363B5FE4}"/>
    <dgm:cxn modelId="{4385CE77-E2AB-4FD0-B5C5-A2C6F24D7E55}" srcId="{EB6BCD5C-F45C-4AE9-B047-697F55F823F3}" destId="{98CBF491-A023-49F7-A42F-A621E2736C99}" srcOrd="3" destOrd="0" parTransId="{BA7640E8-ED29-41A2-9601-9DD65252EB86}" sibTransId="{807EBF5D-2B81-47B8-9F81-3F72BFE28168}"/>
    <dgm:cxn modelId="{A760F898-958D-4520-A4FC-AF4FD0658D2B}" type="presOf" srcId="{D5797B7A-C067-4A13-B270-7F7E81AF3CCA}" destId="{9D2FD246-D4ED-4111-AEF3-ABFFA6562607}" srcOrd="0" destOrd="2" presId="urn:diagrams.loki3.com/BracketList"/>
    <dgm:cxn modelId="{16F18362-B4A2-40C8-9037-E89A3FC5DE8B}" srcId="{A65267F0-AA47-4805-8D4A-54FF2ADF152F}" destId="{A8E744AC-32C0-48A3-B076-86756AEBC488}" srcOrd="0" destOrd="0" parTransId="{F40EF52B-6E61-4043-BC60-67AAF3D5FDEF}" sibTransId="{BB96DF4F-D0C3-4AC3-835E-C48B46E76CA8}"/>
    <dgm:cxn modelId="{42E21416-53BB-44FE-B269-AFF59C43B050}" srcId="{59AB33F5-F0BD-482B-967D-A36E07989DAD}" destId="{C17358A6-451D-4E34-B962-6FC07FB253D2}" srcOrd="0" destOrd="0" parTransId="{4AE4FD25-F226-445F-A790-93B8A2956C4E}" sibTransId="{2CC4D659-FDED-43A3-BBD0-D640DACF1259}"/>
    <dgm:cxn modelId="{307E3A10-F67F-4557-8DDE-54D8724CC665}" srcId="{A8E744AC-32C0-48A3-B076-86756AEBC488}" destId="{088105DD-DA37-47A6-88A7-DB43CB6A15B7}" srcOrd="0" destOrd="0" parTransId="{774C3D81-3BC8-49C7-AC03-1F6E2E657814}" sibTransId="{6EEA66D6-B836-4F14-8090-ABB5E7B1857E}"/>
    <dgm:cxn modelId="{18AEC7AB-9026-4EBA-8B10-2843CFF24BEF}" type="presOf" srcId="{497E87DD-3451-41A9-B04B-6F29A16343AB}" destId="{9B7EB2A9-7E37-4248-B41B-E9BFD61C6CE7}" srcOrd="0" destOrd="1" presId="urn:diagrams.loki3.com/BracketList"/>
    <dgm:cxn modelId="{52668975-5224-490E-AC4A-71F062CA2AD4}" type="presOf" srcId="{A65267F0-AA47-4805-8D4A-54FF2ADF152F}" destId="{C279D691-09D3-4E7E-843A-39273EECA555}" srcOrd="0" destOrd="0" presId="urn:diagrams.loki3.com/BracketList"/>
    <dgm:cxn modelId="{6C39C30D-A708-4D9B-AA88-196CDC71B1C8}" srcId="{A65267F0-AA47-4805-8D4A-54FF2ADF152F}" destId="{E631BEE8-DD9C-4CB1-B065-5596B8CA8130}" srcOrd="3" destOrd="0" parTransId="{DC772C0F-A3EC-41D6-877B-4F5158CCEFA0}" sibTransId="{2A85A0C0-E003-402A-A90F-F613DBA37466}"/>
    <dgm:cxn modelId="{FCEFC607-F4C9-48D3-9C19-3A5E40DF7004}" type="presOf" srcId="{62BADED6-5710-4241-986A-F2DBE375AAFA}" destId="{9B7EB2A9-7E37-4248-B41B-E9BFD61C6CE7}" srcOrd="0" destOrd="0" presId="urn:diagrams.loki3.com/BracketList"/>
    <dgm:cxn modelId="{DE132503-D844-43D8-9C0B-DC0EFD516F36}" type="presParOf" srcId="{C279D691-09D3-4E7E-843A-39273EECA555}" destId="{6925A0A0-489F-4BEF-A37F-2AC295C91BC0}" srcOrd="0" destOrd="0" presId="urn:diagrams.loki3.com/BracketList"/>
    <dgm:cxn modelId="{D67EB6DE-6837-4FF6-8381-CAE8E2C9D991}" type="presParOf" srcId="{6925A0A0-489F-4BEF-A37F-2AC295C91BC0}" destId="{D3EBED6A-409F-4F58-8517-A620248016BB}" srcOrd="0" destOrd="0" presId="urn:diagrams.loki3.com/BracketList"/>
    <dgm:cxn modelId="{DE4ACC72-AEB1-450E-986A-DF0B223554D6}" type="presParOf" srcId="{6925A0A0-489F-4BEF-A37F-2AC295C91BC0}" destId="{24594D28-FDAB-4920-91F8-590ACCBA01EF}" srcOrd="1" destOrd="0" presId="urn:diagrams.loki3.com/BracketList"/>
    <dgm:cxn modelId="{8B0E7B20-C58C-4228-9B1C-33FEF09BAD3C}" type="presParOf" srcId="{6925A0A0-489F-4BEF-A37F-2AC295C91BC0}" destId="{24DA9612-D13D-4AE6-902E-F35F1050084B}" srcOrd="2" destOrd="0" presId="urn:diagrams.loki3.com/BracketList"/>
    <dgm:cxn modelId="{AF5E9A8B-5BAA-499E-B291-BF2B72A72F31}" type="presParOf" srcId="{6925A0A0-489F-4BEF-A37F-2AC295C91BC0}" destId="{9D2FD246-D4ED-4111-AEF3-ABFFA6562607}" srcOrd="3" destOrd="0" presId="urn:diagrams.loki3.com/BracketList"/>
    <dgm:cxn modelId="{9E0F2C65-3E71-42DF-B1AD-ED71EC937C60}" type="presParOf" srcId="{C279D691-09D3-4E7E-843A-39273EECA555}" destId="{B0F2FE68-509F-4741-90DA-60E3E97CC8D2}" srcOrd="1" destOrd="0" presId="urn:diagrams.loki3.com/BracketList"/>
    <dgm:cxn modelId="{CCC4716D-E136-4DBD-B4F0-494679FE3270}" type="presParOf" srcId="{C279D691-09D3-4E7E-843A-39273EECA555}" destId="{9CE2D7F1-CCB1-4CD7-8884-98486A671C4E}" srcOrd="2" destOrd="0" presId="urn:diagrams.loki3.com/BracketList"/>
    <dgm:cxn modelId="{748C757B-F5A4-4CD7-9A92-604524DF3B06}" type="presParOf" srcId="{9CE2D7F1-CCB1-4CD7-8884-98486A671C4E}" destId="{B965C5D3-27AB-4409-912B-A881746922FF}" srcOrd="0" destOrd="0" presId="urn:diagrams.loki3.com/BracketList"/>
    <dgm:cxn modelId="{09441545-3797-4F53-AD75-A2C8D8E27D33}" type="presParOf" srcId="{9CE2D7F1-CCB1-4CD7-8884-98486A671C4E}" destId="{DF60D631-F965-472C-9252-6D9C13A14684}" srcOrd="1" destOrd="0" presId="urn:diagrams.loki3.com/BracketList"/>
    <dgm:cxn modelId="{4ABB1BFB-FCB2-4E54-A5E6-E608228A0828}" type="presParOf" srcId="{9CE2D7F1-CCB1-4CD7-8884-98486A671C4E}" destId="{6D0AEA0D-8A29-42F2-9BA1-689F27E60774}" srcOrd="2" destOrd="0" presId="urn:diagrams.loki3.com/BracketList"/>
    <dgm:cxn modelId="{09F4ECCD-8E5C-4C4F-994B-E2E5A94E53B7}" type="presParOf" srcId="{9CE2D7F1-CCB1-4CD7-8884-98486A671C4E}" destId="{78E57E5E-85F3-4206-BBE2-4492A27E053B}" srcOrd="3" destOrd="0" presId="urn:diagrams.loki3.com/BracketList"/>
    <dgm:cxn modelId="{28E5EFBE-FA2F-435E-89E5-54FCF825B3F8}" type="presParOf" srcId="{C279D691-09D3-4E7E-843A-39273EECA555}" destId="{3604148A-3447-4CB5-82E4-F40D86AAF78B}" srcOrd="3" destOrd="0" presId="urn:diagrams.loki3.com/BracketList"/>
    <dgm:cxn modelId="{1B0BE6FF-75D1-47D6-B850-D9DF7F9131B1}" type="presParOf" srcId="{C279D691-09D3-4E7E-843A-39273EECA555}" destId="{A9B9F1CC-71C5-4AFE-9CFA-04C2657DF659}" srcOrd="4" destOrd="0" presId="urn:diagrams.loki3.com/BracketList"/>
    <dgm:cxn modelId="{085D01DD-CA16-4DF1-BF0C-E4886FE64B00}" type="presParOf" srcId="{A9B9F1CC-71C5-4AFE-9CFA-04C2657DF659}" destId="{931F6AEB-D81E-478C-B283-B6E6058C525E}" srcOrd="0" destOrd="0" presId="urn:diagrams.loki3.com/BracketList"/>
    <dgm:cxn modelId="{EA7F1A1F-8C62-4DD1-87F5-2606BCCF9BEE}" type="presParOf" srcId="{A9B9F1CC-71C5-4AFE-9CFA-04C2657DF659}" destId="{F352109F-36E3-4C9B-921D-CFEFA5E7FB01}" srcOrd="1" destOrd="0" presId="urn:diagrams.loki3.com/BracketList"/>
    <dgm:cxn modelId="{EE2B324B-B0D5-43F0-95AA-347F5AA5EE4C}" type="presParOf" srcId="{A9B9F1CC-71C5-4AFE-9CFA-04C2657DF659}" destId="{09F000E9-34F7-4905-A6D8-0E8FF4517877}" srcOrd="2" destOrd="0" presId="urn:diagrams.loki3.com/BracketList"/>
    <dgm:cxn modelId="{31BA0972-FCCA-4922-A0DD-BB15EB2C0170}" type="presParOf" srcId="{A9B9F1CC-71C5-4AFE-9CFA-04C2657DF659}" destId="{9DA5ED75-57A7-4D80-8A16-C6FB61922771}" srcOrd="3" destOrd="0" presId="urn:diagrams.loki3.com/BracketList"/>
    <dgm:cxn modelId="{F5373AFB-4B4D-48C3-8030-0EE668B0ED26}" type="presParOf" srcId="{C279D691-09D3-4E7E-843A-39273EECA555}" destId="{0855A944-ECF4-4FA8-AA12-3325711F86C3}" srcOrd="5" destOrd="0" presId="urn:diagrams.loki3.com/BracketList"/>
    <dgm:cxn modelId="{02AD722E-5DC4-4A5E-9F74-6CF761DDBA28}" type="presParOf" srcId="{C279D691-09D3-4E7E-843A-39273EECA555}" destId="{9267E1BD-9C05-417E-878B-093B2EC1BC28}" srcOrd="6" destOrd="0" presId="urn:diagrams.loki3.com/BracketList"/>
    <dgm:cxn modelId="{465464E8-5D24-4128-80EC-212984B605EE}" type="presParOf" srcId="{9267E1BD-9C05-417E-878B-093B2EC1BC28}" destId="{27FEDDCC-9BBC-468E-84E9-E40DF46852CF}" srcOrd="0" destOrd="0" presId="urn:diagrams.loki3.com/BracketList"/>
    <dgm:cxn modelId="{4DCBD8E5-DB6C-466C-A287-8D9CFAC2F119}" type="presParOf" srcId="{9267E1BD-9C05-417E-878B-093B2EC1BC28}" destId="{9DF52311-43DC-424A-A432-E13E97A94B7B}" srcOrd="1" destOrd="0" presId="urn:diagrams.loki3.com/BracketList"/>
    <dgm:cxn modelId="{BA13DC73-7FCB-4578-B1B3-4A9BFB82B540}" type="presParOf" srcId="{9267E1BD-9C05-417E-878B-093B2EC1BC28}" destId="{805EF2D5-E2CD-42F8-8AEF-428B93C0058F}" srcOrd="2" destOrd="0" presId="urn:diagrams.loki3.com/BracketList"/>
    <dgm:cxn modelId="{CA72B6E7-1643-49D0-86B4-EE44198E782B}" type="presParOf" srcId="{9267E1BD-9C05-417E-878B-093B2EC1BC28}" destId="{9B7EB2A9-7E37-4248-B41B-E9BFD61C6CE7}" srcOrd="3" destOrd="0" presId="urn:diagrams.loki3.com/Bracke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65267F0-AA47-4805-8D4A-54FF2ADF152F}" type="doc">
      <dgm:prSet loTypeId="urn:diagrams.loki3.com/BracketList" loCatId="list" qsTypeId="urn:microsoft.com/office/officeart/2005/8/quickstyle/simple1" qsCatId="simple" csTypeId="urn:microsoft.com/office/officeart/2005/8/colors/colorful3" csCatId="colorful" phldr="1"/>
      <dgm:spPr/>
      <dgm:t>
        <a:bodyPr/>
        <a:lstStyle/>
        <a:p>
          <a:endParaRPr lang="en-US"/>
        </a:p>
      </dgm:t>
    </dgm:pt>
    <dgm:pt modelId="{A8E744AC-32C0-48A3-B076-86756AEBC488}">
      <dgm:prSet phldrT="[Text]"/>
      <dgm:spPr>
        <a:xfrm>
          <a:off x="4018" y="81963"/>
          <a:ext cx="2055390" cy="946687"/>
        </a:xfrm>
        <a:prstGeom prst="rect">
          <a:avLst/>
        </a:prstGeom>
        <a:solidFill>
          <a:srgbClr val="0BD0D9"/>
        </a:solidFill>
        <a:ln>
          <a:noFill/>
        </a:ln>
        <a:effectLst/>
      </dgm:spPr>
      <dgm:t>
        <a:bodyPr/>
        <a:lstStyle/>
        <a:p>
          <a:endParaRPr lang="en-US"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a:p>
          <a:r>
            <a:rPr lang="en-US" b="1"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Prevention</a:t>
          </a:r>
        </a:p>
        <a:p>
          <a:endParaRPr lang="en-US"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gm:t>
    </dgm:pt>
    <dgm:pt modelId="{F40EF52B-6E61-4043-BC60-67AAF3D5FDEF}" type="parTrans" cxnId="{16F18362-B4A2-40C8-9037-E89A3FC5DE8B}">
      <dgm:prSet/>
      <dgm:spPr/>
      <dgm:t>
        <a:bodyPr/>
        <a:lstStyle/>
        <a:p>
          <a:endParaRPr lang="en-US">
            <a:latin typeface="Calibri" panose="020F0502020204030204" pitchFamily="34" charset="0"/>
            <a:cs typeface="Calibri" panose="020F0502020204030204" pitchFamily="34" charset="0"/>
          </a:endParaRPr>
        </a:p>
      </dgm:t>
    </dgm:pt>
    <dgm:pt modelId="{BB96DF4F-D0C3-4AC3-835E-C48B46E76CA8}" type="sibTrans" cxnId="{16F18362-B4A2-40C8-9037-E89A3FC5DE8B}">
      <dgm:prSet/>
      <dgm:spPr/>
      <dgm:t>
        <a:bodyPr/>
        <a:lstStyle/>
        <a:p>
          <a:endParaRPr lang="en-US">
            <a:latin typeface="Calibri" panose="020F0502020204030204" pitchFamily="34" charset="0"/>
            <a:cs typeface="Calibri" panose="020F0502020204030204" pitchFamily="34" charset="0"/>
          </a:endParaRPr>
        </a:p>
      </dgm:t>
    </dgm:pt>
    <dgm:pt modelId="{088105DD-DA37-47A6-88A7-DB43CB6A15B7}">
      <dgm:prSet phldrT="[Text]"/>
      <dgm:spPr>
        <a:xfrm>
          <a:off x="2634918" y="81963"/>
          <a:ext cx="5590663" cy="946687"/>
        </a:xfrm>
        <a:prstGeom prst="rect">
          <a:avLst/>
        </a:prstGeom>
        <a:solidFill>
          <a:srgbClr val="0BD0D9">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ysClr val="windowText" lastClr="000000"/>
              </a:solidFill>
              <a:latin typeface="Calibri" panose="020F0502020204030204" pitchFamily="34" charset="0"/>
              <a:ea typeface="+mn-ea"/>
              <a:cs typeface="Calibri" panose="020F0502020204030204" pitchFamily="34" charset="0"/>
            </a:rPr>
            <a:t>Limiting unnecessary exposure</a:t>
          </a:r>
          <a:endParaRPr lang="en-US" dirty="0">
            <a:solidFill>
              <a:sysClr val="windowText" lastClr="000000"/>
            </a:solidFill>
            <a:latin typeface="Calibri" panose="020F0502020204030204" pitchFamily="34" charset="0"/>
            <a:ea typeface="+mn-ea"/>
            <a:cs typeface="Calibri" panose="020F0502020204030204" pitchFamily="34" charset="0"/>
          </a:endParaRPr>
        </a:p>
      </dgm:t>
    </dgm:pt>
    <dgm:pt modelId="{774C3D81-3BC8-49C7-AC03-1F6E2E657814}" type="parTrans" cxnId="{307E3A10-F67F-4557-8DDE-54D8724CC665}">
      <dgm:prSet/>
      <dgm:spPr/>
      <dgm:t>
        <a:bodyPr/>
        <a:lstStyle/>
        <a:p>
          <a:endParaRPr lang="en-US">
            <a:latin typeface="Calibri" panose="020F0502020204030204" pitchFamily="34" charset="0"/>
            <a:cs typeface="Calibri" panose="020F0502020204030204" pitchFamily="34" charset="0"/>
          </a:endParaRPr>
        </a:p>
      </dgm:t>
    </dgm:pt>
    <dgm:pt modelId="{6EEA66D6-B836-4F14-8090-ABB5E7B1857E}" type="sibTrans" cxnId="{307E3A10-F67F-4557-8DDE-54D8724CC665}">
      <dgm:prSet/>
      <dgm:spPr/>
      <dgm:t>
        <a:bodyPr/>
        <a:lstStyle/>
        <a:p>
          <a:endParaRPr lang="en-US">
            <a:latin typeface="Calibri" panose="020F0502020204030204" pitchFamily="34" charset="0"/>
            <a:cs typeface="Calibri" panose="020F0502020204030204" pitchFamily="34" charset="0"/>
          </a:endParaRPr>
        </a:p>
      </dgm:t>
    </dgm:pt>
    <dgm:pt modelId="{59AB33F5-F0BD-482B-967D-A36E07989DAD}">
      <dgm:prSet phldrT="[Text]"/>
      <dgm:spPr>
        <a:xfrm>
          <a:off x="4018" y="1089851"/>
          <a:ext cx="2055390" cy="988762"/>
        </a:xfrm>
        <a:prstGeom prst="rect">
          <a:avLst/>
        </a:prstGeom>
        <a:solidFill>
          <a:srgbClr val="F2FC74"/>
        </a:solidFill>
        <a:ln>
          <a:noFill/>
        </a:ln>
        <a:effectLst/>
      </dgm:spPr>
      <dgm:t>
        <a:bodyPr/>
        <a:lstStyle/>
        <a:p>
          <a:r>
            <a:rPr lang="en-US" b="1"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Prior to exposure</a:t>
          </a:r>
          <a:r>
            <a:rPr lang="en-US"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 Resilience and protection</a:t>
          </a:r>
          <a:endParaRPr lang="en-US"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gm:t>
    </dgm:pt>
    <dgm:pt modelId="{7B4A6615-516E-4BBE-A032-FE58A0D60C0B}" type="parTrans" cxnId="{BAFC5F71-3F1B-4BB7-82B9-1DB5D1548CAA}">
      <dgm:prSet/>
      <dgm:spPr/>
      <dgm:t>
        <a:bodyPr/>
        <a:lstStyle/>
        <a:p>
          <a:endParaRPr lang="en-US">
            <a:latin typeface="Calibri" panose="020F0502020204030204" pitchFamily="34" charset="0"/>
            <a:cs typeface="Calibri" panose="020F0502020204030204" pitchFamily="34" charset="0"/>
          </a:endParaRPr>
        </a:p>
      </dgm:t>
    </dgm:pt>
    <dgm:pt modelId="{3F4DF6DB-76D6-43A0-8378-0E7CEFB61C4B}" type="sibTrans" cxnId="{BAFC5F71-3F1B-4BB7-82B9-1DB5D1548CAA}">
      <dgm:prSet/>
      <dgm:spPr/>
      <dgm:t>
        <a:bodyPr/>
        <a:lstStyle/>
        <a:p>
          <a:endParaRPr lang="en-US">
            <a:latin typeface="Calibri" panose="020F0502020204030204" pitchFamily="34" charset="0"/>
            <a:cs typeface="Calibri" panose="020F0502020204030204" pitchFamily="34" charset="0"/>
          </a:endParaRPr>
        </a:p>
      </dgm:t>
    </dgm:pt>
    <dgm:pt modelId="{EB6BCD5C-F45C-4AE9-B047-697F55F823F3}">
      <dgm:prSet phldrT="[Text]"/>
      <dgm:spPr>
        <a:xfrm>
          <a:off x="4018" y="2330466"/>
          <a:ext cx="2055390" cy="1220175"/>
        </a:xfrm>
        <a:prstGeom prst="rect">
          <a:avLst/>
        </a:prstGeom>
        <a:solidFill>
          <a:srgbClr val="FFC000"/>
        </a:solidFill>
        <a:ln>
          <a:noFill/>
        </a:ln>
        <a:effectLst/>
      </dgm:spPr>
      <dgm:t>
        <a:bodyPr/>
        <a:lstStyle/>
        <a:p>
          <a:r>
            <a:rPr lang="en-US" b="1"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During exposure: </a:t>
          </a:r>
          <a:r>
            <a:rPr lang="en-US" b="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Tools for c</a:t>
          </a:r>
          <a:r>
            <a:rPr lang="en-US"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oping in the presence of secondary trauma exposure</a:t>
          </a:r>
          <a:endParaRPr lang="en-US"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gm:t>
    </dgm:pt>
    <dgm:pt modelId="{C0B4BF18-2181-4A14-84A5-DC71CB91A14D}" type="parTrans" cxnId="{9B396BCE-0500-4AC0-B211-B1C234939A39}">
      <dgm:prSet/>
      <dgm:spPr/>
      <dgm:t>
        <a:bodyPr/>
        <a:lstStyle/>
        <a:p>
          <a:endParaRPr lang="en-US">
            <a:latin typeface="Calibri" panose="020F0502020204030204" pitchFamily="34" charset="0"/>
            <a:cs typeface="Calibri" panose="020F0502020204030204" pitchFamily="34" charset="0"/>
          </a:endParaRPr>
        </a:p>
      </dgm:t>
    </dgm:pt>
    <dgm:pt modelId="{2F318E31-EC0A-444A-855F-F5FFB07F94FE}" type="sibTrans" cxnId="{9B396BCE-0500-4AC0-B211-B1C234939A39}">
      <dgm:prSet/>
      <dgm:spPr/>
      <dgm:t>
        <a:bodyPr/>
        <a:lstStyle/>
        <a:p>
          <a:endParaRPr lang="en-US">
            <a:latin typeface="Calibri" panose="020F0502020204030204" pitchFamily="34" charset="0"/>
            <a:cs typeface="Calibri" panose="020F0502020204030204" pitchFamily="34" charset="0"/>
          </a:endParaRPr>
        </a:p>
      </dgm:t>
    </dgm:pt>
    <dgm:pt modelId="{E631BEE8-DD9C-4CB1-B065-5596B8CA8130}">
      <dgm:prSet phldrT="[Text]"/>
      <dgm:spPr>
        <a:xfrm>
          <a:off x="4018" y="3864291"/>
          <a:ext cx="2055390" cy="988762"/>
        </a:xfrm>
        <a:prstGeom prst="rect">
          <a:avLst/>
        </a:prstGeom>
        <a:solidFill>
          <a:srgbClr val="00B0F0"/>
        </a:solidFill>
        <a:ln>
          <a:noFill/>
        </a:ln>
        <a:effectLst/>
      </dgm:spPr>
      <dgm:t>
        <a:bodyPr/>
        <a:lstStyle/>
        <a:p>
          <a:r>
            <a:rPr lang="en-US" b="1" dirty="0" smtClean="0">
              <a:solidFill>
                <a:sysClr val="windowText" lastClr="000000"/>
              </a:solidFill>
              <a:latin typeface="Calibri" panose="020F0502020204030204" pitchFamily="34" charset="0"/>
              <a:ea typeface="+mn-ea"/>
              <a:cs typeface="Calibri" panose="020F0502020204030204" pitchFamily="34" charset="0"/>
            </a:rPr>
            <a:t>After exposure: </a:t>
          </a:r>
          <a:r>
            <a:rPr lang="en-US" dirty="0" smtClean="0">
              <a:solidFill>
                <a:sysClr val="windowText" lastClr="000000"/>
              </a:solidFill>
              <a:latin typeface="Calibri" panose="020F0502020204030204" pitchFamily="34" charset="0"/>
              <a:ea typeface="+mn-ea"/>
              <a:cs typeface="Calibri" panose="020F0502020204030204" pitchFamily="34" charset="0"/>
            </a:rPr>
            <a:t>Recovery in the aftermath of stress and trauma</a:t>
          </a:r>
          <a:endParaRPr lang="en-US" dirty="0">
            <a:solidFill>
              <a:sysClr val="windowText" lastClr="000000"/>
            </a:solidFill>
            <a:latin typeface="Calibri" panose="020F0502020204030204" pitchFamily="34" charset="0"/>
            <a:ea typeface="+mn-ea"/>
            <a:cs typeface="Calibri" panose="020F0502020204030204" pitchFamily="34" charset="0"/>
          </a:endParaRPr>
        </a:p>
      </dgm:t>
    </dgm:pt>
    <dgm:pt modelId="{DC772C0F-A3EC-41D6-877B-4F5158CCEFA0}" type="parTrans" cxnId="{6C39C30D-A708-4D9B-AA88-196CDC71B1C8}">
      <dgm:prSet/>
      <dgm:spPr/>
      <dgm:t>
        <a:bodyPr/>
        <a:lstStyle/>
        <a:p>
          <a:endParaRPr lang="en-US">
            <a:latin typeface="Calibri" panose="020F0502020204030204" pitchFamily="34" charset="0"/>
            <a:cs typeface="Calibri" panose="020F0502020204030204" pitchFamily="34" charset="0"/>
          </a:endParaRPr>
        </a:p>
      </dgm:t>
    </dgm:pt>
    <dgm:pt modelId="{2A85A0C0-E003-402A-A90F-F613DBA37466}" type="sibTrans" cxnId="{6C39C30D-A708-4D9B-AA88-196CDC71B1C8}">
      <dgm:prSet/>
      <dgm:spPr/>
      <dgm:t>
        <a:bodyPr/>
        <a:lstStyle/>
        <a:p>
          <a:endParaRPr lang="en-US">
            <a:latin typeface="Calibri" panose="020F0502020204030204" pitchFamily="34" charset="0"/>
            <a:cs typeface="Calibri" panose="020F0502020204030204" pitchFamily="34" charset="0"/>
          </a:endParaRPr>
        </a:p>
      </dgm:t>
    </dgm:pt>
    <dgm:pt modelId="{539FB2D7-ACD2-485B-BC2B-666BD0E16975}">
      <dgm:prSet phldrT="[Text]"/>
      <dgm:spPr>
        <a:xfrm>
          <a:off x="2634918" y="81963"/>
          <a:ext cx="5590663" cy="946687"/>
        </a:xfrm>
        <a:prstGeom prst="rect">
          <a:avLst/>
        </a:prstGeom>
        <a:solidFill>
          <a:srgbClr val="0BD0D9">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ysClr val="windowText" lastClr="000000"/>
              </a:solidFill>
              <a:latin typeface="Calibri" panose="020F0502020204030204" pitchFamily="34" charset="0"/>
              <a:ea typeface="+mn-ea"/>
              <a:cs typeface="Calibri" panose="020F0502020204030204" pitchFamily="34" charset="0"/>
            </a:rPr>
            <a:t>Protection from </a:t>
          </a:r>
          <a:r>
            <a:rPr lang="en-US" dirty="0" smtClean="0">
              <a:solidFill>
                <a:sysClr val="windowText" lastClr="000000"/>
              </a:solidFill>
              <a:latin typeface="Calibri" panose="020F0502020204030204" pitchFamily="34" charset="0"/>
              <a:ea typeface="+mn-ea"/>
              <a:cs typeface="Calibri" panose="020F0502020204030204" pitchFamily="34" charset="0"/>
            </a:rPr>
            <a:t>contagion</a:t>
          </a:r>
          <a:endParaRPr lang="en-US" dirty="0">
            <a:solidFill>
              <a:sysClr val="windowText" lastClr="000000"/>
            </a:solidFill>
            <a:latin typeface="Calibri" panose="020F0502020204030204" pitchFamily="34" charset="0"/>
            <a:ea typeface="+mn-ea"/>
            <a:cs typeface="Calibri" panose="020F0502020204030204" pitchFamily="34" charset="0"/>
          </a:endParaRPr>
        </a:p>
      </dgm:t>
    </dgm:pt>
    <dgm:pt modelId="{561CF7A4-D492-49C8-9D6F-028E71033918}" type="parTrans" cxnId="{37A6959C-FB0A-4DB3-ACD5-C83A939B2E2E}">
      <dgm:prSet/>
      <dgm:spPr/>
      <dgm:t>
        <a:bodyPr/>
        <a:lstStyle/>
        <a:p>
          <a:endParaRPr lang="en-US">
            <a:latin typeface="Calibri" panose="020F0502020204030204" pitchFamily="34" charset="0"/>
            <a:cs typeface="Calibri" panose="020F0502020204030204" pitchFamily="34" charset="0"/>
          </a:endParaRPr>
        </a:p>
      </dgm:t>
    </dgm:pt>
    <dgm:pt modelId="{E4D495FE-9713-454D-AA21-5C1E6A93B299}" type="sibTrans" cxnId="{37A6959C-FB0A-4DB3-ACD5-C83A939B2E2E}">
      <dgm:prSet/>
      <dgm:spPr/>
      <dgm:t>
        <a:bodyPr/>
        <a:lstStyle/>
        <a:p>
          <a:endParaRPr lang="en-US">
            <a:latin typeface="Calibri" panose="020F0502020204030204" pitchFamily="34" charset="0"/>
            <a:cs typeface="Calibri" panose="020F0502020204030204" pitchFamily="34" charset="0"/>
          </a:endParaRPr>
        </a:p>
      </dgm:t>
    </dgm:pt>
    <dgm:pt modelId="{D5797B7A-C067-4A13-B270-7F7E81AF3CCA}">
      <dgm:prSet phldrT="[Text]"/>
      <dgm:spPr>
        <a:xfrm>
          <a:off x="2634918" y="81963"/>
          <a:ext cx="5590663" cy="946687"/>
        </a:xfrm>
        <a:prstGeom prst="rect">
          <a:avLst/>
        </a:prstGeom>
        <a:solidFill>
          <a:srgbClr val="0BD0D9">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ysClr val="windowText" lastClr="000000"/>
              </a:solidFill>
              <a:latin typeface="Calibri" panose="020F0502020204030204" pitchFamily="34" charset="0"/>
              <a:ea typeface="+mn-ea"/>
              <a:cs typeface="Calibri" panose="020F0502020204030204" pitchFamily="34" charset="0"/>
            </a:rPr>
            <a:t>Minimally intrusive screening</a:t>
          </a:r>
          <a:endParaRPr lang="en-US" dirty="0">
            <a:solidFill>
              <a:sysClr val="windowText" lastClr="000000"/>
            </a:solidFill>
            <a:latin typeface="Calibri" panose="020F0502020204030204" pitchFamily="34" charset="0"/>
            <a:ea typeface="+mn-ea"/>
            <a:cs typeface="Calibri" panose="020F0502020204030204" pitchFamily="34" charset="0"/>
          </a:endParaRPr>
        </a:p>
      </dgm:t>
    </dgm:pt>
    <dgm:pt modelId="{B117A3F7-B56B-4123-AE83-85DD77B781CE}" type="parTrans" cxnId="{856F152F-236E-49F5-AEC8-90E7A2352F87}">
      <dgm:prSet/>
      <dgm:spPr/>
      <dgm:t>
        <a:bodyPr/>
        <a:lstStyle/>
        <a:p>
          <a:endParaRPr lang="en-US">
            <a:latin typeface="Calibri" panose="020F0502020204030204" pitchFamily="34" charset="0"/>
            <a:cs typeface="Calibri" panose="020F0502020204030204" pitchFamily="34" charset="0"/>
          </a:endParaRPr>
        </a:p>
      </dgm:t>
    </dgm:pt>
    <dgm:pt modelId="{34479CCD-9E32-45BE-94DE-1E056F58C024}" type="sibTrans" cxnId="{856F152F-236E-49F5-AEC8-90E7A2352F87}">
      <dgm:prSet/>
      <dgm:spPr/>
      <dgm:t>
        <a:bodyPr/>
        <a:lstStyle/>
        <a:p>
          <a:endParaRPr lang="en-US">
            <a:latin typeface="Calibri" panose="020F0502020204030204" pitchFamily="34" charset="0"/>
            <a:cs typeface="Calibri" panose="020F0502020204030204" pitchFamily="34" charset="0"/>
          </a:endParaRPr>
        </a:p>
      </dgm:t>
    </dgm:pt>
    <dgm:pt modelId="{C17358A6-451D-4E34-B962-6FC07FB253D2}">
      <dgm:prSet phldrT="[Text]"/>
      <dgm:spPr>
        <a:xfrm>
          <a:off x="2634918" y="1089851"/>
          <a:ext cx="5590663" cy="988762"/>
        </a:xfrm>
        <a:prstGeom prst="rect">
          <a:avLst/>
        </a:prstGeom>
        <a:solidFill>
          <a:srgbClr val="F2FC74"/>
        </a:solidFill>
        <a:ln w="19050" cap="flat" cmpd="sng" algn="ctr">
          <a:solidFill>
            <a:sysClr val="window" lastClr="FFFFFF">
              <a:hueOff val="0"/>
              <a:satOff val="0"/>
              <a:lumOff val="0"/>
              <a:alphaOff val="0"/>
            </a:sysClr>
          </a:solidFill>
          <a:prstDash val="solid"/>
          <a:miter lim="800000"/>
        </a:ln>
        <a:effectLst/>
      </dgm:spPr>
      <dgm:t>
        <a:bodyPr/>
        <a:lstStyle/>
        <a:p>
          <a:pPr marL="171450" lvl="1" indent="-171450" defTabSz="711200">
            <a:lnSpc>
              <a:spcPct val="90000"/>
            </a:lnSpc>
            <a:spcBef>
              <a:spcPct val="0"/>
            </a:spcBef>
            <a:spcAft>
              <a:spcPct val="15000"/>
            </a:spcAft>
            <a:buNone/>
          </a:pPr>
          <a:r>
            <a:rPr lang="en-US" dirty="0" smtClean="0">
              <a:solidFill>
                <a:schemeClr val="tx1"/>
              </a:solidFill>
              <a:effectLst/>
              <a:latin typeface="Calibri" panose="020F0502020204030204" pitchFamily="34" charset="0"/>
              <a:cs typeface="Calibri" panose="020F0502020204030204" pitchFamily="34" charset="0"/>
            </a:rPr>
            <a:t>Preparation and professional skill-building</a:t>
          </a:r>
          <a:endParaRPr lang="en-US" dirty="0">
            <a:solidFill>
              <a:schemeClr val="tx1"/>
            </a:solidFill>
            <a:latin typeface="Calibri" panose="020F0502020204030204" pitchFamily="34" charset="0"/>
            <a:ea typeface="+mn-ea"/>
            <a:cs typeface="Calibri" panose="020F0502020204030204" pitchFamily="34" charset="0"/>
          </a:endParaRPr>
        </a:p>
      </dgm:t>
    </dgm:pt>
    <dgm:pt modelId="{4AE4FD25-F226-445F-A790-93B8A2956C4E}" type="parTrans" cxnId="{42E21416-53BB-44FE-B269-AFF59C43B050}">
      <dgm:prSet/>
      <dgm:spPr/>
      <dgm:t>
        <a:bodyPr/>
        <a:lstStyle/>
        <a:p>
          <a:endParaRPr lang="en-US">
            <a:latin typeface="Calibri" panose="020F0502020204030204" pitchFamily="34" charset="0"/>
            <a:cs typeface="Calibri" panose="020F0502020204030204" pitchFamily="34" charset="0"/>
          </a:endParaRPr>
        </a:p>
      </dgm:t>
    </dgm:pt>
    <dgm:pt modelId="{2CC4D659-FDED-43A3-BBD0-D640DACF1259}" type="sibTrans" cxnId="{42E21416-53BB-44FE-B269-AFF59C43B050}">
      <dgm:prSet/>
      <dgm:spPr/>
      <dgm:t>
        <a:bodyPr/>
        <a:lstStyle/>
        <a:p>
          <a:endParaRPr lang="en-US">
            <a:latin typeface="Calibri" panose="020F0502020204030204" pitchFamily="34" charset="0"/>
            <a:cs typeface="Calibri" panose="020F0502020204030204" pitchFamily="34" charset="0"/>
          </a:endParaRPr>
        </a:p>
      </dgm:t>
    </dgm:pt>
    <dgm:pt modelId="{591F0527-1A01-409E-A107-B20CDAC6374F}">
      <dgm:prSet phldrT="[Text]"/>
      <dgm:spPr>
        <a:xfrm>
          <a:off x="2634918" y="2139813"/>
          <a:ext cx="5590663" cy="1601479"/>
        </a:xfrm>
        <a:prstGeom prst="rect">
          <a:avLst/>
        </a:prstGeom>
        <a:solidFill>
          <a:srgbClr val="FFC00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chemeClr val="tx1"/>
              </a:solidFill>
              <a:latin typeface="Calibri" panose="020F0502020204030204" pitchFamily="34" charset="0"/>
              <a:ea typeface="+mn-ea"/>
              <a:cs typeface="Calibri" panose="020F0502020204030204" pitchFamily="34" charset="0"/>
            </a:rPr>
            <a:t>Being ready to respond to disclosures</a:t>
          </a:r>
          <a:endParaRPr lang="en-US" dirty="0">
            <a:solidFill>
              <a:schemeClr val="tx1"/>
            </a:solidFill>
            <a:latin typeface="Calibri" panose="020F0502020204030204" pitchFamily="34" charset="0"/>
            <a:ea typeface="+mn-ea"/>
            <a:cs typeface="Calibri" panose="020F0502020204030204" pitchFamily="34" charset="0"/>
          </a:endParaRPr>
        </a:p>
      </dgm:t>
    </dgm:pt>
    <dgm:pt modelId="{2D1A6534-8CA6-4193-BA15-BE94871EFC59}" type="parTrans" cxnId="{336911A8-FAAD-47DE-B78C-798671C05580}">
      <dgm:prSet/>
      <dgm:spPr/>
      <dgm:t>
        <a:bodyPr/>
        <a:lstStyle/>
        <a:p>
          <a:endParaRPr lang="en-US">
            <a:latin typeface="Calibri" panose="020F0502020204030204" pitchFamily="34" charset="0"/>
            <a:cs typeface="Calibri" panose="020F0502020204030204" pitchFamily="34" charset="0"/>
          </a:endParaRPr>
        </a:p>
      </dgm:t>
    </dgm:pt>
    <dgm:pt modelId="{7962F56D-980E-47CD-B6FA-FB98363B5FE4}" type="sibTrans" cxnId="{336911A8-FAAD-47DE-B78C-798671C05580}">
      <dgm:prSet/>
      <dgm:spPr/>
      <dgm:t>
        <a:bodyPr/>
        <a:lstStyle/>
        <a:p>
          <a:endParaRPr lang="en-US">
            <a:latin typeface="Calibri" panose="020F0502020204030204" pitchFamily="34" charset="0"/>
            <a:cs typeface="Calibri" panose="020F0502020204030204" pitchFamily="34" charset="0"/>
          </a:endParaRPr>
        </a:p>
      </dgm:t>
    </dgm:pt>
    <dgm:pt modelId="{E18961A4-0348-4395-A278-DBCE24EF2E8E}">
      <dgm:prSet phldrT="[Text]"/>
      <dgm:spPr>
        <a:xfrm>
          <a:off x="2634918" y="2139813"/>
          <a:ext cx="5590663" cy="1601479"/>
        </a:xfrm>
        <a:prstGeom prst="rect">
          <a:avLst/>
        </a:prstGeom>
        <a:solidFill>
          <a:srgbClr val="FFC00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chemeClr val="tx1"/>
              </a:solidFill>
              <a:latin typeface="Calibri" panose="020F0502020204030204" pitchFamily="34" charset="0"/>
              <a:ea typeface="+mn-ea"/>
              <a:cs typeface="Calibri" panose="020F0502020204030204" pitchFamily="34" charset="0"/>
            </a:rPr>
            <a:t>Being ready to respond if someone becomes triggered</a:t>
          </a:r>
          <a:endParaRPr lang="en-US" dirty="0">
            <a:solidFill>
              <a:schemeClr val="tx1"/>
            </a:solidFill>
            <a:latin typeface="Calibri" panose="020F0502020204030204" pitchFamily="34" charset="0"/>
            <a:ea typeface="+mn-ea"/>
            <a:cs typeface="Calibri" panose="020F0502020204030204" pitchFamily="34" charset="0"/>
          </a:endParaRPr>
        </a:p>
      </dgm:t>
    </dgm:pt>
    <dgm:pt modelId="{721EB496-77B7-4637-94EB-56A1E10F4B0E}" type="parTrans" cxnId="{320F8197-EA7B-4E03-9AAD-DD03696A43B0}">
      <dgm:prSet/>
      <dgm:spPr/>
      <dgm:t>
        <a:bodyPr/>
        <a:lstStyle/>
        <a:p>
          <a:endParaRPr lang="en-US">
            <a:latin typeface="Calibri" panose="020F0502020204030204" pitchFamily="34" charset="0"/>
            <a:cs typeface="Calibri" panose="020F0502020204030204" pitchFamily="34" charset="0"/>
          </a:endParaRPr>
        </a:p>
      </dgm:t>
    </dgm:pt>
    <dgm:pt modelId="{D7757F3A-2EEF-477F-8E48-18FBE5A81962}" type="sibTrans" cxnId="{320F8197-EA7B-4E03-9AAD-DD03696A43B0}">
      <dgm:prSet/>
      <dgm:spPr/>
      <dgm:t>
        <a:bodyPr/>
        <a:lstStyle/>
        <a:p>
          <a:endParaRPr lang="en-US">
            <a:latin typeface="Calibri" panose="020F0502020204030204" pitchFamily="34" charset="0"/>
            <a:cs typeface="Calibri" panose="020F0502020204030204" pitchFamily="34" charset="0"/>
          </a:endParaRPr>
        </a:p>
      </dgm:t>
    </dgm:pt>
    <dgm:pt modelId="{98CBF491-A023-49F7-A42F-A621E2736C99}">
      <dgm:prSet phldrT="[Text]"/>
      <dgm:spPr>
        <a:xfrm>
          <a:off x="2634918" y="2139813"/>
          <a:ext cx="5590663" cy="1601479"/>
        </a:xfrm>
        <a:prstGeom prst="rect">
          <a:avLst/>
        </a:prstGeom>
        <a:solidFill>
          <a:srgbClr val="FFC00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chemeClr val="tx1"/>
              </a:solidFill>
              <a:latin typeface="Calibri" panose="020F0502020204030204" pitchFamily="34" charset="0"/>
              <a:ea typeface="+mn-ea"/>
              <a:cs typeface="Calibri" panose="020F0502020204030204" pitchFamily="34" charset="0"/>
            </a:rPr>
            <a:t>Being able to ground/calm/recover our balance in the moment</a:t>
          </a:r>
          <a:endParaRPr lang="en-US" dirty="0">
            <a:solidFill>
              <a:schemeClr val="tx1"/>
            </a:solidFill>
            <a:latin typeface="Calibri" panose="020F0502020204030204" pitchFamily="34" charset="0"/>
            <a:ea typeface="+mn-ea"/>
            <a:cs typeface="Calibri" panose="020F0502020204030204" pitchFamily="34" charset="0"/>
          </a:endParaRPr>
        </a:p>
      </dgm:t>
    </dgm:pt>
    <dgm:pt modelId="{BA7640E8-ED29-41A2-9601-9DD65252EB86}" type="parTrans" cxnId="{4385CE77-E2AB-4FD0-B5C5-A2C6F24D7E55}">
      <dgm:prSet/>
      <dgm:spPr/>
      <dgm:t>
        <a:bodyPr/>
        <a:lstStyle/>
        <a:p>
          <a:endParaRPr lang="en-US">
            <a:latin typeface="Calibri" panose="020F0502020204030204" pitchFamily="34" charset="0"/>
            <a:cs typeface="Calibri" panose="020F0502020204030204" pitchFamily="34" charset="0"/>
          </a:endParaRPr>
        </a:p>
      </dgm:t>
    </dgm:pt>
    <dgm:pt modelId="{807EBF5D-2B81-47B8-9F81-3F72BFE28168}" type="sibTrans" cxnId="{4385CE77-E2AB-4FD0-B5C5-A2C6F24D7E55}">
      <dgm:prSet/>
      <dgm:spPr/>
      <dgm:t>
        <a:bodyPr/>
        <a:lstStyle/>
        <a:p>
          <a:endParaRPr lang="en-US">
            <a:latin typeface="Calibri" panose="020F0502020204030204" pitchFamily="34" charset="0"/>
            <a:cs typeface="Calibri" panose="020F0502020204030204" pitchFamily="34" charset="0"/>
          </a:endParaRPr>
        </a:p>
      </dgm:t>
    </dgm:pt>
    <dgm:pt modelId="{62BADED6-5710-4241-986A-F2DBE375AAFA}">
      <dgm:prSet phldrT="[Text]"/>
      <dgm:spPr>
        <a:xfrm>
          <a:off x="2634918" y="3802493"/>
          <a:ext cx="5590663" cy="1112357"/>
        </a:xfrm>
        <a:prstGeom prst="rect">
          <a:avLst/>
        </a:prstGeom>
        <a:solidFill>
          <a:srgbClr val="00B0F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chemeClr val="tx1"/>
              </a:solidFill>
              <a:latin typeface="Calibri" panose="020F0502020204030204" pitchFamily="34" charset="0"/>
              <a:cs typeface="Calibri" panose="020F0502020204030204" pitchFamily="34" charset="0"/>
            </a:rPr>
            <a:t>Monitoring our trauma “dosage”</a:t>
          </a:r>
          <a:endParaRPr lang="en-US" dirty="0">
            <a:solidFill>
              <a:schemeClr val="tx1"/>
            </a:solidFill>
            <a:latin typeface="Calibri" panose="020F0502020204030204" pitchFamily="34" charset="0"/>
            <a:ea typeface="+mn-ea"/>
            <a:cs typeface="Calibri" panose="020F0502020204030204" pitchFamily="34" charset="0"/>
          </a:endParaRPr>
        </a:p>
      </dgm:t>
    </dgm:pt>
    <dgm:pt modelId="{DE895FEC-546A-4B0E-AB24-C61F55E60EAE}" type="parTrans" cxnId="{A5F91FF2-0A43-45AD-8101-EE6D96A8A90C}">
      <dgm:prSet/>
      <dgm:spPr/>
      <dgm:t>
        <a:bodyPr/>
        <a:lstStyle/>
        <a:p>
          <a:endParaRPr lang="en-US">
            <a:latin typeface="Calibri" panose="020F0502020204030204" pitchFamily="34" charset="0"/>
            <a:cs typeface="Calibri" panose="020F0502020204030204" pitchFamily="34" charset="0"/>
          </a:endParaRPr>
        </a:p>
      </dgm:t>
    </dgm:pt>
    <dgm:pt modelId="{447CBE67-96AC-4CE2-8430-B519340E9EFE}" type="sibTrans" cxnId="{A5F91FF2-0A43-45AD-8101-EE6D96A8A90C}">
      <dgm:prSet/>
      <dgm:spPr/>
      <dgm:t>
        <a:bodyPr/>
        <a:lstStyle/>
        <a:p>
          <a:endParaRPr lang="en-US">
            <a:latin typeface="Calibri" panose="020F0502020204030204" pitchFamily="34" charset="0"/>
            <a:cs typeface="Calibri" panose="020F0502020204030204" pitchFamily="34" charset="0"/>
          </a:endParaRPr>
        </a:p>
      </dgm:t>
    </dgm:pt>
    <dgm:pt modelId="{D87F8C1C-E33F-45B4-93A1-2985EF9D2700}">
      <dgm:prSet phldrT="[Text]"/>
      <dgm:spPr>
        <a:xfrm>
          <a:off x="2634918" y="2139813"/>
          <a:ext cx="5590663" cy="1601479"/>
        </a:xfrm>
        <a:prstGeom prst="rect">
          <a:avLst/>
        </a:prstGeom>
        <a:solidFill>
          <a:srgbClr val="FFC000"/>
        </a:solidFill>
        <a:ln w="19050" cap="flat" cmpd="sng" algn="ctr">
          <a:solidFill>
            <a:sysClr val="window" lastClr="FFFFFF">
              <a:hueOff val="0"/>
              <a:satOff val="0"/>
              <a:lumOff val="0"/>
              <a:alphaOff val="0"/>
            </a:sysClr>
          </a:solidFill>
          <a:prstDash val="solid"/>
          <a:miter lim="800000"/>
        </a:ln>
        <a:effectLst/>
      </dgm:spPr>
      <dgm:t>
        <a:bodyPr/>
        <a:lstStyle/>
        <a:p>
          <a:r>
            <a:rPr lang="en-US" dirty="0" smtClean="0">
              <a:solidFill>
                <a:schemeClr val="tx1"/>
              </a:solidFill>
              <a:latin typeface="Calibri" panose="020F0502020204030204" pitchFamily="34" charset="0"/>
              <a:ea typeface="+mn-ea"/>
              <a:cs typeface="Calibri" panose="020F0502020204030204" pitchFamily="34" charset="0"/>
            </a:rPr>
            <a:t>Being prepared to make mandated reports in ways that protect clients, us, and the alliance</a:t>
          </a:r>
          <a:endParaRPr lang="en-US" dirty="0">
            <a:solidFill>
              <a:schemeClr val="tx1"/>
            </a:solidFill>
            <a:latin typeface="Calibri" panose="020F0502020204030204" pitchFamily="34" charset="0"/>
            <a:ea typeface="+mn-ea"/>
            <a:cs typeface="Calibri" panose="020F0502020204030204" pitchFamily="34" charset="0"/>
          </a:endParaRPr>
        </a:p>
      </dgm:t>
    </dgm:pt>
    <dgm:pt modelId="{0ABE0CF2-428F-492F-A574-851B8D5AB3FB}" type="parTrans" cxnId="{B9D08EE1-9268-4D3A-B999-96D956254526}">
      <dgm:prSet/>
      <dgm:spPr/>
      <dgm:t>
        <a:bodyPr/>
        <a:lstStyle/>
        <a:p>
          <a:endParaRPr lang="en-US">
            <a:latin typeface="Calibri" panose="020F0502020204030204" pitchFamily="34" charset="0"/>
            <a:cs typeface="Calibri" panose="020F0502020204030204" pitchFamily="34" charset="0"/>
          </a:endParaRPr>
        </a:p>
      </dgm:t>
    </dgm:pt>
    <dgm:pt modelId="{62CDDD6C-1113-4FC9-B8D5-4E4A5673C037}" type="sibTrans" cxnId="{B9D08EE1-9268-4D3A-B999-96D956254526}">
      <dgm:prSet/>
      <dgm:spPr/>
      <dgm:t>
        <a:bodyPr/>
        <a:lstStyle/>
        <a:p>
          <a:endParaRPr lang="en-US">
            <a:latin typeface="Calibri" panose="020F0502020204030204" pitchFamily="34" charset="0"/>
            <a:cs typeface="Calibri" panose="020F0502020204030204" pitchFamily="34" charset="0"/>
          </a:endParaRPr>
        </a:p>
      </dgm:t>
    </dgm:pt>
    <dgm:pt modelId="{C1F5B19B-27B5-4567-A106-009769DE82E5}">
      <dgm:prSet/>
      <dgm:spPr/>
      <dgm:t>
        <a:bodyPr/>
        <a:lstStyle/>
        <a:p>
          <a:r>
            <a:rPr lang="en-US" dirty="0" smtClean="0">
              <a:solidFill>
                <a:sysClr val="windowText" lastClr="000000"/>
              </a:solidFill>
              <a:latin typeface="Calibri" panose="020F0502020204030204" pitchFamily="34" charset="0"/>
              <a:ea typeface="+mn-ea"/>
              <a:cs typeface="Calibri" panose="020F0502020204030204" pitchFamily="34" charset="0"/>
            </a:rPr>
            <a:t>Restoring our emotional, cognitive, physiological, moral and interpersonal balance</a:t>
          </a:r>
          <a:endParaRPr lang="en-US" dirty="0">
            <a:solidFill>
              <a:sysClr val="windowText" lastClr="000000"/>
            </a:solidFill>
            <a:latin typeface="Calibri" panose="020F0502020204030204" pitchFamily="34" charset="0"/>
            <a:ea typeface="+mn-ea"/>
            <a:cs typeface="Calibri" panose="020F0502020204030204" pitchFamily="34" charset="0"/>
          </a:endParaRPr>
        </a:p>
      </dgm:t>
    </dgm:pt>
    <dgm:pt modelId="{FA7E7ECA-3725-4670-ADE1-6855CEE6464E}" type="parTrans" cxnId="{FDEC5CA7-3ED7-4142-ACBA-FA9244DCA3B0}">
      <dgm:prSet/>
      <dgm:spPr/>
      <dgm:t>
        <a:bodyPr/>
        <a:lstStyle/>
        <a:p>
          <a:endParaRPr lang="en-US"/>
        </a:p>
      </dgm:t>
    </dgm:pt>
    <dgm:pt modelId="{7096152A-B400-4591-9F4A-5ED591D6EDF6}" type="sibTrans" cxnId="{FDEC5CA7-3ED7-4142-ACBA-FA9244DCA3B0}">
      <dgm:prSet/>
      <dgm:spPr/>
      <dgm:t>
        <a:bodyPr/>
        <a:lstStyle/>
        <a:p>
          <a:endParaRPr lang="en-US"/>
        </a:p>
      </dgm:t>
    </dgm:pt>
    <dgm:pt modelId="{E5CDBA6C-1198-4567-A1FB-A31DB368F193}">
      <dgm:prSet phldrT="[Text]"/>
      <dgm:spPr>
        <a:xfrm>
          <a:off x="2634918" y="1089851"/>
          <a:ext cx="5590663" cy="988762"/>
        </a:xfrm>
        <a:solidFill>
          <a:srgbClr val="F2FC74"/>
        </a:solidFill>
        <a:ln w="19050" cap="flat" cmpd="sng" algn="ctr">
          <a:solidFill>
            <a:sysClr val="window" lastClr="FFFFFF">
              <a:hueOff val="0"/>
              <a:satOff val="0"/>
              <a:lumOff val="0"/>
              <a:alphaOff val="0"/>
            </a:sysClr>
          </a:solidFill>
          <a:prstDash val="solid"/>
          <a:miter lim="800000"/>
        </a:ln>
        <a:effectLst/>
      </dgm:spPr>
      <dgm:t>
        <a:bodyPr/>
        <a:lstStyle/>
        <a:p>
          <a:pPr marL="171450" marR="0" lvl="1" indent="-171450" defTabSz="711200" eaLnBrk="1" fontAlgn="auto" latinLnBrk="0" hangingPunct="1">
            <a:lnSpc>
              <a:spcPct val="90000"/>
            </a:lnSpc>
            <a:spcBef>
              <a:spcPct val="0"/>
            </a:spcBef>
            <a:spcAft>
              <a:spcPct val="15000"/>
            </a:spcAft>
            <a:buClrTx/>
            <a:buSzTx/>
            <a:buFontTx/>
            <a:buNone/>
            <a:tabLst/>
            <a:defRPr/>
          </a:pPr>
          <a:r>
            <a:rPr lang="en-US" dirty="0" smtClean="0">
              <a:solidFill>
                <a:schemeClr val="tx1"/>
              </a:solidFill>
              <a:latin typeface="Calibri" panose="020F0502020204030204" pitchFamily="34" charset="0"/>
              <a:ea typeface="+mn-ea"/>
              <a:cs typeface="Calibri" panose="020F0502020204030204" pitchFamily="34" charset="0"/>
            </a:rPr>
            <a:t>Entering situation knowing we have tools in our toolboxes</a:t>
          </a:r>
          <a:endParaRPr lang="en-US" dirty="0">
            <a:solidFill>
              <a:schemeClr val="tx1"/>
            </a:solidFill>
            <a:latin typeface="Calibri" panose="020F0502020204030204" pitchFamily="34" charset="0"/>
            <a:ea typeface="+mn-ea"/>
            <a:cs typeface="Calibri" panose="020F0502020204030204" pitchFamily="34" charset="0"/>
          </a:endParaRPr>
        </a:p>
      </dgm:t>
    </dgm:pt>
    <dgm:pt modelId="{AEFE8F96-A01B-4CD3-907A-14054A66182F}" type="parTrans" cxnId="{939F205C-9BB6-464E-9704-8A1B03268252}">
      <dgm:prSet/>
      <dgm:spPr/>
    </dgm:pt>
    <dgm:pt modelId="{B7327180-77D9-48B5-B668-E69E5D10D895}" type="sibTrans" cxnId="{939F205C-9BB6-464E-9704-8A1B03268252}">
      <dgm:prSet/>
      <dgm:spPr/>
    </dgm:pt>
    <dgm:pt modelId="{23EC69B4-A2A3-433B-8493-DC4182EDC88C}">
      <dgm:prSet phldrT="[Text]"/>
      <dgm:spPr>
        <a:xfrm>
          <a:off x="2634918" y="1089851"/>
          <a:ext cx="5590663" cy="988762"/>
        </a:xfrm>
        <a:solidFill>
          <a:srgbClr val="F2FC74"/>
        </a:solidFill>
        <a:ln w="19050" cap="flat" cmpd="sng" algn="ctr">
          <a:solidFill>
            <a:sysClr val="window" lastClr="FFFFFF">
              <a:hueOff val="0"/>
              <a:satOff val="0"/>
              <a:lumOff val="0"/>
              <a:alphaOff val="0"/>
            </a:sysClr>
          </a:solidFill>
          <a:prstDash val="solid"/>
          <a:miter lim="800000"/>
        </a:ln>
        <a:effectLst/>
      </dgm:spPr>
      <dgm:t>
        <a:bodyPr/>
        <a:lstStyle/>
        <a:p>
          <a:pPr marL="171450" marR="0" lvl="1" indent="-171450" defTabSz="711200" eaLnBrk="1" fontAlgn="auto" latinLnBrk="0" hangingPunct="1">
            <a:lnSpc>
              <a:spcPct val="90000"/>
            </a:lnSpc>
            <a:spcBef>
              <a:spcPct val="0"/>
            </a:spcBef>
            <a:spcAft>
              <a:spcPct val="15000"/>
            </a:spcAft>
            <a:buClrTx/>
            <a:buSzTx/>
            <a:buFontTx/>
            <a:buNone/>
            <a:tabLst/>
            <a:defRPr/>
          </a:pPr>
          <a:r>
            <a:rPr lang="en-US" dirty="0" smtClean="0">
              <a:solidFill>
                <a:sysClr val="windowText" lastClr="000000"/>
              </a:solidFill>
              <a:latin typeface="Calibri" panose="020F0502020204030204" pitchFamily="34" charset="0"/>
              <a:ea typeface="+mn-ea"/>
              <a:cs typeface="Calibri" panose="020F0502020204030204" pitchFamily="34" charset="0"/>
            </a:rPr>
            <a:t>Creating a social ecology of mutual awareness and support</a:t>
          </a:r>
          <a:endParaRPr lang="en-US" dirty="0">
            <a:solidFill>
              <a:schemeClr val="tx1"/>
            </a:solidFill>
            <a:latin typeface="Calibri" panose="020F0502020204030204" pitchFamily="34" charset="0"/>
            <a:ea typeface="+mn-ea"/>
            <a:cs typeface="Calibri" panose="020F0502020204030204" pitchFamily="34" charset="0"/>
          </a:endParaRPr>
        </a:p>
      </dgm:t>
    </dgm:pt>
    <dgm:pt modelId="{007B47EC-FDBE-4623-864A-7285642BE3B9}" type="sibTrans" cxnId="{C20A4623-9092-4004-8CDD-5F4AE7B6051C}">
      <dgm:prSet/>
      <dgm:spPr/>
    </dgm:pt>
    <dgm:pt modelId="{5375EC8C-94E4-404E-A5B9-E159AF389660}" type="parTrans" cxnId="{C20A4623-9092-4004-8CDD-5F4AE7B6051C}">
      <dgm:prSet/>
      <dgm:spPr/>
    </dgm:pt>
    <dgm:pt modelId="{C279D691-09D3-4E7E-843A-39273EECA555}" type="pres">
      <dgm:prSet presAssocID="{A65267F0-AA47-4805-8D4A-54FF2ADF152F}" presName="Name0" presStyleCnt="0">
        <dgm:presLayoutVars>
          <dgm:dir/>
          <dgm:animLvl val="lvl"/>
          <dgm:resizeHandles val="exact"/>
        </dgm:presLayoutVars>
      </dgm:prSet>
      <dgm:spPr/>
      <dgm:t>
        <a:bodyPr/>
        <a:lstStyle/>
        <a:p>
          <a:endParaRPr lang="en-US"/>
        </a:p>
      </dgm:t>
    </dgm:pt>
    <dgm:pt modelId="{6925A0A0-489F-4BEF-A37F-2AC295C91BC0}" type="pres">
      <dgm:prSet presAssocID="{A8E744AC-32C0-48A3-B076-86756AEBC488}" presName="linNode" presStyleCnt="0"/>
      <dgm:spPr/>
    </dgm:pt>
    <dgm:pt modelId="{D3EBED6A-409F-4F58-8517-A620248016BB}" type="pres">
      <dgm:prSet presAssocID="{A8E744AC-32C0-48A3-B076-86756AEBC488}" presName="parTx" presStyleLbl="revTx" presStyleIdx="0" presStyleCnt="4">
        <dgm:presLayoutVars>
          <dgm:chMax val="1"/>
          <dgm:bulletEnabled val="1"/>
        </dgm:presLayoutVars>
      </dgm:prSet>
      <dgm:spPr/>
      <dgm:t>
        <a:bodyPr/>
        <a:lstStyle/>
        <a:p>
          <a:endParaRPr lang="en-US"/>
        </a:p>
      </dgm:t>
    </dgm:pt>
    <dgm:pt modelId="{24594D28-FDAB-4920-91F8-590ACCBA01EF}" type="pres">
      <dgm:prSet presAssocID="{A8E744AC-32C0-48A3-B076-86756AEBC488}" presName="bracket" presStyleLbl="parChTrans1D1" presStyleIdx="0" presStyleCnt="4"/>
      <dgm:spPr>
        <a:xfrm>
          <a:off x="2059409" y="81963"/>
          <a:ext cx="411078" cy="946687"/>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gm:spPr>
      <dgm:t>
        <a:bodyPr/>
        <a:lstStyle/>
        <a:p>
          <a:endParaRPr lang="en-US"/>
        </a:p>
      </dgm:t>
    </dgm:pt>
    <dgm:pt modelId="{24DA9612-D13D-4AE6-902E-F35F1050084B}" type="pres">
      <dgm:prSet presAssocID="{A8E744AC-32C0-48A3-B076-86756AEBC488}" presName="spH" presStyleCnt="0"/>
      <dgm:spPr/>
    </dgm:pt>
    <dgm:pt modelId="{9D2FD246-D4ED-4111-AEF3-ABFFA6562607}" type="pres">
      <dgm:prSet presAssocID="{A8E744AC-32C0-48A3-B076-86756AEBC488}" presName="desTx" presStyleLbl="node1" presStyleIdx="0" presStyleCnt="4">
        <dgm:presLayoutVars>
          <dgm:bulletEnabled val="1"/>
        </dgm:presLayoutVars>
      </dgm:prSet>
      <dgm:spPr/>
      <dgm:t>
        <a:bodyPr/>
        <a:lstStyle/>
        <a:p>
          <a:endParaRPr lang="en-US"/>
        </a:p>
      </dgm:t>
    </dgm:pt>
    <dgm:pt modelId="{B0F2FE68-509F-4741-90DA-60E3E97CC8D2}" type="pres">
      <dgm:prSet presAssocID="{BB96DF4F-D0C3-4AC3-835E-C48B46E76CA8}" presName="spV" presStyleCnt="0"/>
      <dgm:spPr/>
    </dgm:pt>
    <dgm:pt modelId="{9CE2D7F1-CCB1-4CD7-8884-98486A671C4E}" type="pres">
      <dgm:prSet presAssocID="{59AB33F5-F0BD-482B-967D-A36E07989DAD}" presName="linNode" presStyleCnt="0"/>
      <dgm:spPr/>
    </dgm:pt>
    <dgm:pt modelId="{B965C5D3-27AB-4409-912B-A881746922FF}" type="pres">
      <dgm:prSet presAssocID="{59AB33F5-F0BD-482B-967D-A36E07989DAD}" presName="parTx" presStyleLbl="revTx" presStyleIdx="1" presStyleCnt="4">
        <dgm:presLayoutVars>
          <dgm:chMax val="1"/>
          <dgm:bulletEnabled val="1"/>
        </dgm:presLayoutVars>
      </dgm:prSet>
      <dgm:spPr/>
      <dgm:t>
        <a:bodyPr/>
        <a:lstStyle/>
        <a:p>
          <a:endParaRPr lang="en-US"/>
        </a:p>
      </dgm:t>
    </dgm:pt>
    <dgm:pt modelId="{DF60D631-F965-472C-9252-6D9C13A14684}" type="pres">
      <dgm:prSet presAssocID="{59AB33F5-F0BD-482B-967D-A36E07989DAD}" presName="bracket" presStyleLbl="parChTrans1D1" presStyleIdx="1" presStyleCnt="4"/>
      <dgm:spPr>
        <a:xfrm>
          <a:off x="2059409" y="1089851"/>
          <a:ext cx="411078" cy="988762"/>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gm:spPr>
      <dgm:t>
        <a:bodyPr/>
        <a:lstStyle/>
        <a:p>
          <a:endParaRPr lang="en-US"/>
        </a:p>
      </dgm:t>
    </dgm:pt>
    <dgm:pt modelId="{6D0AEA0D-8A29-42F2-9BA1-689F27E60774}" type="pres">
      <dgm:prSet presAssocID="{59AB33F5-F0BD-482B-967D-A36E07989DAD}" presName="spH" presStyleCnt="0"/>
      <dgm:spPr/>
    </dgm:pt>
    <dgm:pt modelId="{78E57E5E-85F3-4206-BBE2-4492A27E053B}" type="pres">
      <dgm:prSet presAssocID="{59AB33F5-F0BD-482B-967D-A36E07989DAD}" presName="desTx" presStyleLbl="node1" presStyleIdx="1" presStyleCnt="4">
        <dgm:presLayoutVars>
          <dgm:bulletEnabled val="1"/>
        </dgm:presLayoutVars>
      </dgm:prSet>
      <dgm:spPr>
        <a:prstGeom prst="rect">
          <a:avLst/>
        </a:prstGeom>
      </dgm:spPr>
      <dgm:t>
        <a:bodyPr/>
        <a:lstStyle/>
        <a:p>
          <a:endParaRPr lang="en-US"/>
        </a:p>
      </dgm:t>
    </dgm:pt>
    <dgm:pt modelId="{3604148A-3447-4CB5-82E4-F40D86AAF78B}" type="pres">
      <dgm:prSet presAssocID="{3F4DF6DB-76D6-43A0-8378-0E7CEFB61C4B}" presName="spV" presStyleCnt="0"/>
      <dgm:spPr/>
    </dgm:pt>
    <dgm:pt modelId="{A9B9F1CC-71C5-4AFE-9CFA-04C2657DF659}" type="pres">
      <dgm:prSet presAssocID="{EB6BCD5C-F45C-4AE9-B047-697F55F823F3}" presName="linNode" presStyleCnt="0"/>
      <dgm:spPr/>
    </dgm:pt>
    <dgm:pt modelId="{931F6AEB-D81E-478C-B283-B6E6058C525E}" type="pres">
      <dgm:prSet presAssocID="{EB6BCD5C-F45C-4AE9-B047-697F55F823F3}" presName="parTx" presStyleLbl="revTx" presStyleIdx="2" presStyleCnt="4">
        <dgm:presLayoutVars>
          <dgm:chMax val="1"/>
          <dgm:bulletEnabled val="1"/>
        </dgm:presLayoutVars>
      </dgm:prSet>
      <dgm:spPr/>
      <dgm:t>
        <a:bodyPr/>
        <a:lstStyle/>
        <a:p>
          <a:endParaRPr lang="en-US"/>
        </a:p>
      </dgm:t>
    </dgm:pt>
    <dgm:pt modelId="{F352109F-36E3-4C9B-921D-CFEFA5E7FB01}" type="pres">
      <dgm:prSet presAssocID="{EB6BCD5C-F45C-4AE9-B047-697F55F823F3}" presName="bracket" presStyleLbl="parChTrans1D1" presStyleIdx="2" presStyleCnt="4"/>
      <dgm:spPr>
        <a:xfrm>
          <a:off x="2059409" y="2139813"/>
          <a:ext cx="411078" cy="1601479"/>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gm:spPr>
      <dgm:t>
        <a:bodyPr/>
        <a:lstStyle/>
        <a:p>
          <a:endParaRPr lang="en-US"/>
        </a:p>
      </dgm:t>
    </dgm:pt>
    <dgm:pt modelId="{09F000E9-34F7-4905-A6D8-0E8FF4517877}" type="pres">
      <dgm:prSet presAssocID="{EB6BCD5C-F45C-4AE9-B047-697F55F823F3}" presName="spH" presStyleCnt="0"/>
      <dgm:spPr/>
    </dgm:pt>
    <dgm:pt modelId="{9DA5ED75-57A7-4D80-8A16-C6FB61922771}" type="pres">
      <dgm:prSet presAssocID="{EB6BCD5C-F45C-4AE9-B047-697F55F823F3}" presName="desTx" presStyleLbl="node1" presStyleIdx="2" presStyleCnt="4">
        <dgm:presLayoutVars>
          <dgm:bulletEnabled val="1"/>
        </dgm:presLayoutVars>
      </dgm:prSet>
      <dgm:spPr/>
      <dgm:t>
        <a:bodyPr/>
        <a:lstStyle/>
        <a:p>
          <a:endParaRPr lang="en-US"/>
        </a:p>
      </dgm:t>
    </dgm:pt>
    <dgm:pt modelId="{0855A944-ECF4-4FA8-AA12-3325711F86C3}" type="pres">
      <dgm:prSet presAssocID="{2F318E31-EC0A-444A-855F-F5FFB07F94FE}" presName="spV" presStyleCnt="0"/>
      <dgm:spPr/>
    </dgm:pt>
    <dgm:pt modelId="{9267E1BD-9C05-417E-878B-093B2EC1BC28}" type="pres">
      <dgm:prSet presAssocID="{E631BEE8-DD9C-4CB1-B065-5596B8CA8130}" presName="linNode" presStyleCnt="0"/>
      <dgm:spPr/>
    </dgm:pt>
    <dgm:pt modelId="{27FEDDCC-9BBC-468E-84E9-E40DF46852CF}" type="pres">
      <dgm:prSet presAssocID="{E631BEE8-DD9C-4CB1-B065-5596B8CA8130}" presName="parTx" presStyleLbl="revTx" presStyleIdx="3" presStyleCnt="4">
        <dgm:presLayoutVars>
          <dgm:chMax val="1"/>
          <dgm:bulletEnabled val="1"/>
        </dgm:presLayoutVars>
      </dgm:prSet>
      <dgm:spPr/>
      <dgm:t>
        <a:bodyPr/>
        <a:lstStyle/>
        <a:p>
          <a:endParaRPr lang="en-US"/>
        </a:p>
      </dgm:t>
    </dgm:pt>
    <dgm:pt modelId="{9DF52311-43DC-424A-A432-E13E97A94B7B}" type="pres">
      <dgm:prSet presAssocID="{E631BEE8-DD9C-4CB1-B065-5596B8CA8130}" presName="bracket" presStyleLbl="parChTrans1D1" presStyleIdx="3" presStyleCnt="4"/>
      <dgm:spPr>
        <a:xfrm>
          <a:off x="2059409" y="3802493"/>
          <a:ext cx="411078" cy="1112357"/>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gm:spPr>
      <dgm:t>
        <a:bodyPr/>
        <a:lstStyle/>
        <a:p>
          <a:endParaRPr lang="en-US"/>
        </a:p>
      </dgm:t>
    </dgm:pt>
    <dgm:pt modelId="{805EF2D5-E2CD-42F8-8AEF-428B93C0058F}" type="pres">
      <dgm:prSet presAssocID="{E631BEE8-DD9C-4CB1-B065-5596B8CA8130}" presName="spH" presStyleCnt="0"/>
      <dgm:spPr/>
    </dgm:pt>
    <dgm:pt modelId="{9B7EB2A9-7E37-4248-B41B-E9BFD61C6CE7}" type="pres">
      <dgm:prSet presAssocID="{E631BEE8-DD9C-4CB1-B065-5596B8CA8130}" presName="desTx" presStyleLbl="node1" presStyleIdx="3" presStyleCnt="4">
        <dgm:presLayoutVars>
          <dgm:bulletEnabled val="1"/>
        </dgm:presLayoutVars>
      </dgm:prSet>
      <dgm:spPr/>
      <dgm:t>
        <a:bodyPr/>
        <a:lstStyle/>
        <a:p>
          <a:endParaRPr lang="en-US"/>
        </a:p>
      </dgm:t>
    </dgm:pt>
  </dgm:ptLst>
  <dgm:cxnLst>
    <dgm:cxn modelId="{B9D08EE1-9268-4D3A-B999-96D956254526}" srcId="{EB6BCD5C-F45C-4AE9-B047-697F55F823F3}" destId="{D87F8C1C-E33F-45B4-93A1-2985EF9D2700}" srcOrd="2" destOrd="0" parTransId="{0ABE0CF2-428F-492F-A574-851B8D5AB3FB}" sibTransId="{62CDDD6C-1113-4FC9-B8D5-4E4A5673C037}"/>
    <dgm:cxn modelId="{7883A2AF-6F4B-496B-BF61-E1F1AB5C54C8}" type="presOf" srcId="{088105DD-DA37-47A6-88A7-DB43CB6A15B7}" destId="{9D2FD246-D4ED-4111-AEF3-ABFFA6562607}" srcOrd="0" destOrd="0" presId="urn:diagrams.loki3.com/BracketList"/>
    <dgm:cxn modelId="{8F94B5FC-B1AD-4E17-9926-788431317075}" type="presOf" srcId="{23EC69B4-A2A3-433B-8493-DC4182EDC88C}" destId="{78E57E5E-85F3-4206-BBE2-4492A27E053B}" srcOrd="0" destOrd="2" presId="urn:diagrams.loki3.com/BracketList"/>
    <dgm:cxn modelId="{9B4E5420-535B-48AC-AF49-1DC133377294}" type="presOf" srcId="{98CBF491-A023-49F7-A42F-A621E2736C99}" destId="{9DA5ED75-57A7-4D80-8A16-C6FB61922771}" srcOrd="0" destOrd="3" presId="urn:diagrams.loki3.com/BracketList"/>
    <dgm:cxn modelId="{69DFD04E-83F5-4B96-B85F-062E3ECBAE43}" type="presOf" srcId="{59AB33F5-F0BD-482B-967D-A36E07989DAD}" destId="{B965C5D3-27AB-4409-912B-A881746922FF}" srcOrd="0" destOrd="0" presId="urn:diagrams.loki3.com/BracketList"/>
    <dgm:cxn modelId="{236D5838-B514-42DD-A400-80998418886E}" type="presOf" srcId="{E18961A4-0348-4395-A278-DBCE24EF2E8E}" destId="{9DA5ED75-57A7-4D80-8A16-C6FB61922771}" srcOrd="0" destOrd="1" presId="urn:diagrams.loki3.com/BracketList"/>
    <dgm:cxn modelId="{1A4E095E-59D7-44BB-A79E-3B036DDEB2DA}" type="presOf" srcId="{539FB2D7-ACD2-485B-BC2B-666BD0E16975}" destId="{9D2FD246-D4ED-4111-AEF3-ABFFA6562607}" srcOrd="0" destOrd="1" presId="urn:diagrams.loki3.com/BracketList"/>
    <dgm:cxn modelId="{DC14CDBA-64D9-4184-84E8-C8C7AE907FB0}" type="presOf" srcId="{C17358A6-451D-4E34-B962-6FC07FB253D2}" destId="{78E57E5E-85F3-4206-BBE2-4492A27E053B}" srcOrd="0" destOrd="0" presId="urn:diagrams.loki3.com/BracketList"/>
    <dgm:cxn modelId="{F9BC9D42-377A-4038-9B0E-BB6831362D19}" type="presOf" srcId="{D87F8C1C-E33F-45B4-93A1-2985EF9D2700}" destId="{9DA5ED75-57A7-4D80-8A16-C6FB61922771}" srcOrd="0" destOrd="2" presId="urn:diagrams.loki3.com/BracketList"/>
    <dgm:cxn modelId="{85015B29-A120-4BE0-AAC9-620AC4338DEA}" type="presOf" srcId="{A8E744AC-32C0-48A3-B076-86756AEBC488}" destId="{D3EBED6A-409F-4F58-8517-A620248016BB}" srcOrd="0" destOrd="0" presId="urn:diagrams.loki3.com/BracketList"/>
    <dgm:cxn modelId="{37A6959C-FB0A-4DB3-ACD5-C83A939B2E2E}" srcId="{A8E744AC-32C0-48A3-B076-86756AEBC488}" destId="{539FB2D7-ACD2-485B-BC2B-666BD0E16975}" srcOrd="1" destOrd="0" parTransId="{561CF7A4-D492-49C8-9D6F-028E71033918}" sibTransId="{E4D495FE-9713-454D-AA21-5C1E6A93B299}"/>
    <dgm:cxn modelId="{8C008ED9-8F2B-4B55-B105-68CD662C5D98}" type="presOf" srcId="{EB6BCD5C-F45C-4AE9-B047-697F55F823F3}" destId="{931F6AEB-D81E-478C-B283-B6E6058C525E}" srcOrd="0" destOrd="0" presId="urn:diagrams.loki3.com/BracketList"/>
    <dgm:cxn modelId="{939F205C-9BB6-464E-9704-8A1B03268252}" srcId="{59AB33F5-F0BD-482B-967D-A36E07989DAD}" destId="{E5CDBA6C-1198-4567-A1FB-A31DB368F193}" srcOrd="1" destOrd="0" parTransId="{AEFE8F96-A01B-4CD3-907A-14054A66182F}" sibTransId="{B7327180-77D9-48B5-B668-E69E5D10D895}"/>
    <dgm:cxn modelId="{A5F91FF2-0A43-45AD-8101-EE6D96A8A90C}" srcId="{E631BEE8-DD9C-4CB1-B065-5596B8CA8130}" destId="{62BADED6-5710-4241-986A-F2DBE375AAFA}" srcOrd="0" destOrd="0" parTransId="{DE895FEC-546A-4B0E-AB24-C61F55E60EAE}" sibTransId="{447CBE67-96AC-4CE2-8430-B519340E9EFE}"/>
    <dgm:cxn modelId="{74D34CC8-598F-4313-B1CB-366555ECBADF}" type="presOf" srcId="{E631BEE8-DD9C-4CB1-B065-5596B8CA8130}" destId="{27FEDDCC-9BBC-468E-84E9-E40DF46852CF}" srcOrd="0" destOrd="0" presId="urn:diagrams.loki3.com/BracketList"/>
    <dgm:cxn modelId="{F45EE219-B634-4E75-B7B8-187ADF03C680}" type="presOf" srcId="{591F0527-1A01-409E-A107-B20CDAC6374F}" destId="{9DA5ED75-57A7-4D80-8A16-C6FB61922771}" srcOrd="0" destOrd="0" presId="urn:diagrams.loki3.com/BracketList"/>
    <dgm:cxn modelId="{C3C31C99-E5EB-46A2-93B9-22CFFFB60501}" type="presOf" srcId="{C1F5B19B-27B5-4567-A106-009769DE82E5}" destId="{9B7EB2A9-7E37-4248-B41B-E9BFD61C6CE7}" srcOrd="0" destOrd="1" presId="urn:diagrams.loki3.com/BracketList"/>
    <dgm:cxn modelId="{BAFC5F71-3F1B-4BB7-82B9-1DB5D1548CAA}" srcId="{A65267F0-AA47-4805-8D4A-54FF2ADF152F}" destId="{59AB33F5-F0BD-482B-967D-A36E07989DAD}" srcOrd="1" destOrd="0" parTransId="{7B4A6615-516E-4BBE-A032-FE58A0D60C0B}" sibTransId="{3F4DF6DB-76D6-43A0-8378-0E7CEFB61C4B}"/>
    <dgm:cxn modelId="{FDEC5CA7-3ED7-4142-ACBA-FA9244DCA3B0}" srcId="{E631BEE8-DD9C-4CB1-B065-5596B8CA8130}" destId="{C1F5B19B-27B5-4567-A106-009769DE82E5}" srcOrd="1" destOrd="0" parTransId="{FA7E7ECA-3725-4670-ADE1-6855CEE6464E}" sibTransId="{7096152A-B400-4591-9F4A-5ED591D6EDF6}"/>
    <dgm:cxn modelId="{856F152F-236E-49F5-AEC8-90E7A2352F87}" srcId="{A8E744AC-32C0-48A3-B076-86756AEBC488}" destId="{D5797B7A-C067-4A13-B270-7F7E81AF3CCA}" srcOrd="2" destOrd="0" parTransId="{B117A3F7-B56B-4123-AE83-85DD77B781CE}" sibTransId="{34479CCD-9E32-45BE-94DE-1E056F58C024}"/>
    <dgm:cxn modelId="{9B396BCE-0500-4AC0-B211-B1C234939A39}" srcId="{A65267F0-AA47-4805-8D4A-54FF2ADF152F}" destId="{EB6BCD5C-F45C-4AE9-B047-697F55F823F3}" srcOrd="2" destOrd="0" parTransId="{C0B4BF18-2181-4A14-84A5-DC71CB91A14D}" sibTransId="{2F318E31-EC0A-444A-855F-F5FFB07F94FE}"/>
    <dgm:cxn modelId="{320F8197-EA7B-4E03-9AAD-DD03696A43B0}" srcId="{EB6BCD5C-F45C-4AE9-B047-697F55F823F3}" destId="{E18961A4-0348-4395-A278-DBCE24EF2E8E}" srcOrd="1" destOrd="0" parTransId="{721EB496-77B7-4637-94EB-56A1E10F4B0E}" sibTransId="{D7757F3A-2EEF-477F-8E48-18FBE5A81962}"/>
    <dgm:cxn modelId="{336911A8-FAAD-47DE-B78C-798671C05580}" srcId="{EB6BCD5C-F45C-4AE9-B047-697F55F823F3}" destId="{591F0527-1A01-409E-A107-B20CDAC6374F}" srcOrd="0" destOrd="0" parTransId="{2D1A6534-8CA6-4193-BA15-BE94871EFC59}" sibTransId="{7962F56D-980E-47CD-B6FA-FB98363B5FE4}"/>
    <dgm:cxn modelId="{4385CE77-E2AB-4FD0-B5C5-A2C6F24D7E55}" srcId="{EB6BCD5C-F45C-4AE9-B047-697F55F823F3}" destId="{98CBF491-A023-49F7-A42F-A621E2736C99}" srcOrd="3" destOrd="0" parTransId="{BA7640E8-ED29-41A2-9601-9DD65252EB86}" sibTransId="{807EBF5D-2B81-47B8-9F81-3F72BFE28168}"/>
    <dgm:cxn modelId="{C20A4623-9092-4004-8CDD-5F4AE7B6051C}" srcId="{59AB33F5-F0BD-482B-967D-A36E07989DAD}" destId="{23EC69B4-A2A3-433B-8493-DC4182EDC88C}" srcOrd="2" destOrd="0" parTransId="{5375EC8C-94E4-404E-A5B9-E159AF389660}" sibTransId="{007B47EC-FDBE-4623-864A-7285642BE3B9}"/>
    <dgm:cxn modelId="{A760F898-958D-4520-A4FC-AF4FD0658D2B}" type="presOf" srcId="{D5797B7A-C067-4A13-B270-7F7E81AF3CCA}" destId="{9D2FD246-D4ED-4111-AEF3-ABFFA6562607}" srcOrd="0" destOrd="2" presId="urn:diagrams.loki3.com/BracketList"/>
    <dgm:cxn modelId="{16F18362-B4A2-40C8-9037-E89A3FC5DE8B}" srcId="{A65267F0-AA47-4805-8D4A-54FF2ADF152F}" destId="{A8E744AC-32C0-48A3-B076-86756AEBC488}" srcOrd="0" destOrd="0" parTransId="{F40EF52B-6E61-4043-BC60-67AAF3D5FDEF}" sibTransId="{BB96DF4F-D0C3-4AC3-835E-C48B46E76CA8}"/>
    <dgm:cxn modelId="{42E21416-53BB-44FE-B269-AFF59C43B050}" srcId="{59AB33F5-F0BD-482B-967D-A36E07989DAD}" destId="{C17358A6-451D-4E34-B962-6FC07FB253D2}" srcOrd="0" destOrd="0" parTransId="{4AE4FD25-F226-445F-A790-93B8A2956C4E}" sibTransId="{2CC4D659-FDED-43A3-BBD0-D640DACF1259}"/>
    <dgm:cxn modelId="{307E3A10-F67F-4557-8DDE-54D8724CC665}" srcId="{A8E744AC-32C0-48A3-B076-86756AEBC488}" destId="{088105DD-DA37-47A6-88A7-DB43CB6A15B7}" srcOrd="0" destOrd="0" parTransId="{774C3D81-3BC8-49C7-AC03-1F6E2E657814}" sibTransId="{6EEA66D6-B836-4F14-8090-ABB5E7B1857E}"/>
    <dgm:cxn modelId="{52668975-5224-490E-AC4A-71F062CA2AD4}" type="presOf" srcId="{A65267F0-AA47-4805-8D4A-54FF2ADF152F}" destId="{C279D691-09D3-4E7E-843A-39273EECA555}" srcOrd="0" destOrd="0" presId="urn:diagrams.loki3.com/BracketList"/>
    <dgm:cxn modelId="{6C39C30D-A708-4D9B-AA88-196CDC71B1C8}" srcId="{A65267F0-AA47-4805-8D4A-54FF2ADF152F}" destId="{E631BEE8-DD9C-4CB1-B065-5596B8CA8130}" srcOrd="3" destOrd="0" parTransId="{DC772C0F-A3EC-41D6-877B-4F5158CCEFA0}" sibTransId="{2A85A0C0-E003-402A-A90F-F613DBA37466}"/>
    <dgm:cxn modelId="{FCEFC607-F4C9-48D3-9C19-3A5E40DF7004}" type="presOf" srcId="{62BADED6-5710-4241-986A-F2DBE375AAFA}" destId="{9B7EB2A9-7E37-4248-B41B-E9BFD61C6CE7}" srcOrd="0" destOrd="0" presId="urn:diagrams.loki3.com/BracketList"/>
    <dgm:cxn modelId="{F54C4E63-E9B0-4019-BC22-5B798087E775}" type="presOf" srcId="{E5CDBA6C-1198-4567-A1FB-A31DB368F193}" destId="{78E57E5E-85F3-4206-BBE2-4492A27E053B}" srcOrd="0" destOrd="1" presId="urn:diagrams.loki3.com/BracketList"/>
    <dgm:cxn modelId="{DE132503-D844-43D8-9C0B-DC0EFD516F36}" type="presParOf" srcId="{C279D691-09D3-4E7E-843A-39273EECA555}" destId="{6925A0A0-489F-4BEF-A37F-2AC295C91BC0}" srcOrd="0" destOrd="0" presId="urn:diagrams.loki3.com/BracketList"/>
    <dgm:cxn modelId="{D67EB6DE-6837-4FF6-8381-CAE8E2C9D991}" type="presParOf" srcId="{6925A0A0-489F-4BEF-A37F-2AC295C91BC0}" destId="{D3EBED6A-409F-4F58-8517-A620248016BB}" srcOrd="0" destOrd="0" presId="urn:diagrams.loki3.com/BracketList"/>
    <dgm:cxn modelId="{DE4ACC72-AEB1-450E-986A-DF0B223554D6}" type="presParOf" srcId="{6925A0A0-489F-4BEF-A37F-2AC295C91BC0}" destId="{24594D28-FDAB-4920-91F8-590ACCBA01EF}" srcOrd="1" destOrd="0" presId="urn:diagrams.loki3.com/BracketList"/>
    <dgm:cxn modelId="{8B0E7B20-C58C-4228-9B1C-33FEF09BAD3C}" type="presParOf" srcId="{6925A0A0-489F-4BEF-A37F-2AC295C91BC0}" destId="{24DA9612-D13D-4AE6-902E-F35F1050084B}" srcOrd="2" destOrd="0" presId="urn:diagrams.loki3.com/BracketList"/>
    <dgm:cxn modelId="{AF5E9A8B-5BAA-499E-B291-BF2B72A72F31}" type="presParOf" srcId="{6925A0A0-489F-4BEF-A37F-2AC295C91BC0}" destId="{9D2FD246-D4ED-4111-AEF3-ABFFA6562607}" srcOrd="3" destOrd="0" presId="urn:diagrams.loki3.com/BracketList"/>
    <dgm:cxn modelId="{9E0F2C65-3E71-42DF-B1AD-ED71EC937C60}" type="presParOf" srcId="{C279D691-09D3-4E7E-843A-39273EECA555}" destId="{B0F2FE68-509F-4741-90DA-60E3E97CC8D2}" srcOrd="1" destOrd="0" presId="urn:diagrams.loki3.com/BracketList"/>
    <dgm:cxn modelId="{CCC4716D-E136-4DBD-B4F0-494679FE3270}" type="presParOf" srcId="{C279D691-09D3-4E7E-843A-39273EECA555}" destId="{9CE2D7F1-CCB1-4CD7-8884-98486A671C4E}" srcOrd="2" destOrd="0" presId="urn:diagrams.loki3.com/BracketList"/>
    <dgm:cxn modelId="{748C757B-F5A4-4CD7-9A92-604524DF3B06}" type="presParOf" srcId="{9CE2D7F1-CCB1-4CD7-8884-98486A671C4E}" destId="{B965C5D3-27AB-4409-912B-A881746922FF}" srcOrd="0" destOrd="0" presId="urn:diagrams.loki3.com/BracketList"/>
    <dgm:cxn modelId="{09441545-3797-4F53-AD75-A2C8D8E27D33}" type="presParOf" srcId="{9CE2D7F1-CCB1-4CD7-8884-98486A671C4E}" destId="{DF60D631-F965-472C-9252-6D9C13A14684}" srcOrd="1" destOrd="0" presId="urn:diagrams.loki3.com/BracketList"/>
    <dgm:cxn modelId="{4ABB1BFB-FCB2-4E54-A5E6-E608228A0828}" type="presParOf" srcId="{9CE2D7F1-CCB1-4CD7-8884-98486A671C4E}" destId="{6D0AEA0D-8A29-42F2-9BA1-689F27E60774}" srcOrd="2" destOrd="0" presId="urn:diagrams.loki3.com/BracketList"/>
    <dgm:cxn modelId="{09F4ECCD-8E5C-4C4F-994B-E2E5A94E53B7}" type="presParOf" srcId="{9CE2D7F1-CCB1-4CD7-8884-98486A671C4E}" destId="{78E57E5E-85F3-4206-BBE2-4492A27E053B}" srcOrd="3" destOrd="0" presId="urn:diagrams.loki3.com/BracketList"/>
    <dgm:cxn modelId="{28E5EFBE-FA2F-435E-89E5-54FCF825B3F8}" type="presParOf" srcId="{C279D691-09D3-4E7E-843A-39273EECA555}" destId="{3604148A-3447-4CB5-82E4-F40D86AAF78B}" srcOrd="3" destOrd="0" presId="urn:diagrams.loki3.com/BracketList"/>
    <dgm:cxn modelId="{1B0BE6FF-75D1-47D6-B850-D9DF7F9131B1}" type="presParOf" srcId="{C279D691-09D3-4E7E-843A-39273EECA555}" destId="{A9B9F1CC-71C5-4AFE-9CFA-04C2657DF659}" srcOrd="4" destOrd="0" presId="urn:diagrams.loki3.com/BracketList"/>
    <dgm:cxn modelId="{085D01DD-CA16-4DF1-BF0C-E4886FE64B00}" type="presParOf" srcId="{A9B9F1CC-71C5-4AFE-9CFA-04C2657DF659}" destId="{931F6AEB-D81E-478C-B283-B6E6058C525E}" srcOrd="0" destOrd="0" presId="urn:diagrams.loki3.com/BracketList"/>
    <dgm:cxn modelId="{EA7F1A1F-8C62-4DD1-87F5-2606BCCF9BEE}" type="presParOf" srcId="{A9B9F1CC-71C5-4AFE-9CFA-04C2657DF659}" destId="{F352109F-36E3-4C9B-921D-CFEFA5E7FB01}" srcOrd="1" destOrd="0" presId="urn:diagrams.loki3.com/BracketList"/>
    <dgm:cxn modelId="{EE2B324B-B0D5-43F0-95AA-347F5AA5EE4C}" type="presParOf" srcId="{A9B9F1CC-71C5-4AFE-9CFA-04C2657DF659}" destId="{09F000E9-34F7-4905-A6D8-0E8FF4517877}" srcOrd="2" destOrd="0" presId="urn:diagrams.loki3.com/BracketList"/>
    <dgm:cxn modelId="{31BA0972-FCCA-4922-A0DD-BB15EB2C0170}" type="presParOf" srcId="{A9B9F1CC-71C5-4AFE-9CFA-04C2657DF659}" destId="{9DA5ED75-57A7-4D80-8A16-C6FB61922771}" srcOrd="3" destOrd="0" presId="urn:diagrams.loki3.com/BracketList"/>
    <dgm:cxn modelId="{F5373AFB-4B4D-48C3-8030-0EE668B0ED26}" type="presParOf" srcId="{C279D691-09D3-4E7E-843A-39273EECA555}" destId="{0855A944-ECF4-4FA8-AA12-3325711F86C3}" srcOrd="5" destOrd="0" presId="urn:diagrams.loki3.com/BracketList"/>
    <dgm:cxn modelId="{02AD722E-5DC4-4A5E-9F74-6CF761DDBA28}" type="presParOf" srcId="{C279D691-09D3-4E7E-843A-39273EECA555}" destId="{9267E1BD-9C05-417E-878B-093B2EC1BC28}" srcOrd="6" destOrd="0" presId="urn:diagrams.loki3.com/BracketList"/>
    <dgm:cxn modelId="{465464E8-5D24-4128-80EC-212984B605EE}" type="presParOf" srcId="{9267E1BD-9C05-417E-878B-093B2EC1BC28}" destId="{27FEDDCC-9BBC-468E-84E9-E40DF46852CF}" srcOrd="0" destOrd="0" presId="urn:diagrams.loki3.com/BracketList"/>
    <dgm:cxn modelId="{4DCBD8E5-DB6C-466C-A287-8D9CFAC2F119}" type="presParOf" srcId="{9267E1BD-9C05-417E-878B-093B2EC1BC28}" destId="{9DF52311-43DC-424A-A432-E13E97A94B7B}" srcOrd="1" destOrd="0" presId="urn:diagrams.loki3.com/BracketList"/>
    <dgm:cxn modelId="{BA13DC73-7FCB-4578-B1B3-4A9BFB82B540}" type="presParOf" srcId="{9267E1BD-9C05-417E-878B-093B2EC1BC28}" destId="{805EF2D5-E2CD-42F8-8AEF-428B93C0058F}" srcOrd="2" destOrd="0" presId="urn:diagrams.loki3.com/BracketList"/>
    <dgm:cxn modelId="{CA72B6E7-1643-49D0-86B4-EE44198E782B}" type="presParOf" srcId="{9267E1BD-9C05-417E-878B-093B2EC1BC28}" destId="{9B7EB2A9-7E37-4248-B41B-E9BFD61C6CE7}" srcOrd="3" destOrd="0" presId="urn:diagrams.loki3.com/Bracke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65267F0-AA47-4805-8D4A-54FF2ADF152F}" type="doc">
      <dgm:prSet loTypeId="urn:diagrams.loki3.com/BracketList" loCatId="list" qsTypeId="urn:microsoft.com/office/officeart/2005/8/quickstyle/simple1" qsCatId="simple" csTypeId="urn:microsoft.com/office/officeart/2005/8/colors/colorful3" csCatId="colorful" phldr="1"/>
      <dgm:spPr/>
      <dgm:t>
        <a:bodyPr/>
        <a:lstStyle/>
        <a:p>
          <a:endParaRPr lang="en-US"/>
        </a:p>
      </dgm:t>
    </dgm:pt>
    <dgm:pt modelId="{A8E744AC-32C0-48A3-B076-86756AEBC488}">
      <dgm:prSet phldrT="[Text]"/>
      <dgm:spPr>
        <a:solidFill>
          <a:schemeClr val="accent3"/>
        </a:solidFill>
      </dgm:spPr>
      <dgm:t>
        <a:bodyPr/>
        <a:lstStyle/>
        <a:p>
          <a:endParaRPr lang="en-US" dirty="0" smtClean="0"/>
        </a:p>
        <a:p>
          <a:r>
            <a:rPr lang="en-US" b="1" dirty="0" smtClean="0">
              <a:latin typeface="Calibri" panose="020F0502020204030204" pitchFamily="34" charset="0"/>
              <a:cs typeface="Calibri" panose="020F0502020204030204" pitchFamily="34" charset="0"/>
            </a:rPr>
            <a:t>Prevention</a:t>
          </a:r>
        </a:p>
        <a:p>
          <a:endParaRPr lang="en-US" dirty="0">
            <a:latin typeface="+mj-lt"/>
          </a:endParaRPr>
        </a:p>
      </dgm:t>
    </dgm:pt>
    <dgm:pt modelId="{F40EF52B-6E61-4043-BC60-67AAF3D5FDEF}" type="parTrans" cxnId="{16F18362-B4A2-40C8-9037-E89A3FC5DE8B}">
      <dgm:prSet/>
      <dgm:spPr/>
      <dgm:t>
        <a:bodyPr/>
        <a:lstStyle/>
        <a:p>
          <a:endParaRPr lang="en-US"/>
        </a:p>
      </dgm:t>
    </dgm:pt>
    <dgm:pt modelId="{BB96DF4F-D0C3-4AC3-835E-C48B46E76CA8}" type="sibTrans" cxnId="{16F18362-B4A2-40C8-9037-E89A3FC5DE8B}">
      <dgm:prSet/>
      <dgm:spPr/>
      <dgm:t>
        <a:bodyPr/>
        <a:lstStyle/>
        <a:p>
          <a:endParaRPr lang="en-US"/>
        </a:p>
      </dgm:t>
    </dgm:pt>
    <dgm:pt modelId="{088105DD-DA37-47A6-88A7-DB43CB6A15B7}">
      <dgm:prSet phldrT="[Text]"/>
      <dgm:spPr/>
      <dgm:t>
        <a:bodyPr/>
        <a:lstStyle/>
        <a:p>
          <a:r>
            <a:rPr lang="en-US" dirty="0" smtClean="0">
              <a:solidFill>
                <a:schemeClr val="tx1"/>
              </a:solidFill>
              <a:latin typeface="Calibri" panose="020F0502020204030204" pitchFamily="34" charset="0"/>
              <a:cs typeface="Calibri" panose="020F0502020204030204" pitchFamily="34" charset="0"/>
            </a:rPr>
            <a:t>Limiting unnecessary exposure</a:t>
          </a:r>
          <a:endParaRPr lang="en-US" dirty="0">
            <a:solidFill>
              <a:schemeClr val="tx1"/>
            </a:solidFill>
            <a:latin typeface="Calibri" panose="020F0502020204030204" pitchFamily="34" charset="0"/>
            <a:cs typeface="Calibri" panose="020F0502020204030204" pitchFamily="34" charset="0"/>
          </a:endParaRPr>
        </a:p>
      </dgm:t>
    </dgm:pt>
    <dgm:pt modelId="{774C3D81-3BC8-49C7-AC03-1F6E2E657814}" type="parTrans" cxnId="{307E3A10-F67F-4557-8DDE-54D8724CC665}">
      <dgm:prSet/>
      <dgm:spPr/>
      <dgm:t>
        <a:bodyPr/>
        <a:lstStyle/>
        <a:p>
          <a:endParaRPr lang="en-US"/>
        </a:p>
      </dgm:t>
    </dgm:pt>
    <dgm:pt modelId="{6EEA66D6-B836-4F14-8090-ABB5E7B1857E}" type="sibTrans" cxnId="{307E3A10-F67F-4557-8DDE-54D8724CC665}">
      <dgm:prSet/>
      <dgm:spPr/>
      <dgm:t>
        <a:bodyPr/>
        <a:lstStyle/>
        <a:p>
          <a:endParaRPr lang="en-US"/>
        </a:p>
      </dgm:t>
    </dgm:pt>
    <dgm:pt modelId="{539FB2D7-ACD2-485B-BC2B-666BD0E16975}">
      <dgm:prSet phldrT="[Text]"/>
      <dgm:spPr/>
      <dgm:t>
        <a:bodyPr/>
        <a:lstStyle/>
        <a:p>
          <a:r>
            <a:rPr lang="en-US" dirty="0" smtClean="0">
              <a:solidFill>
                <a:schemeClr val="tx1"/>
              </a:solidFill>
              <a:latin typeface="Calibri" panose="020F0502020204030204" pitchFamily="34" charset="0"/>
              <a:cs typeface="Calibri" panose="020F0502020204030204" pitchFamily="34" charset="0"/>
            </a:rPr>
            <a:t>Protection from </a:t>
          </a:r>
          <a:r>
            <a:rPr lang="en-US" dirty="0" smtClean="0">
              <a:solidFill>
                <a:schemeClr val="tx1"/>
              </a:solidFill>
              <a:latin typeface="Calibri" panose="020F0502020204030204" pitchFamily="34" charset="0"/>
              <a:cs typeface="Calibri" panose="020F0502020204030204" pitchFamily="34" charset="0"/>
            </a:rPr>
            <a:t>contagion</a:t>
          </a:r>
          <a:endParaRPr lang="en-US" dirty="0">
            <a:solidFill>
              <a:schemeClr val="tx1"/>
            </a:solidFill>
            <a:latin typeface="Calibri" panose="020F0502020204030204" pitchFamily="34" charset="0"/>
            <a:cs typeface="Calibri" panose="020F0502020204030204" pitchFamily="34" charset="0"/>
          </a:endParaRPr>
        </a:p>
      </dgm:t>
    </dgm:pt>
    <dgm:pt modelId="{561CF7A4-D492-49C8-9D6F-028E71033918}" type="parTrans" cxnId="{37A6959C-FB0A-4DB3-ACD5-C83A939B2E2E}">
      <dgm:prSet/>
      <dgm:spPr/>
      <dgm:t>
        <a:bodyPr/>
        <a:lstStyle/>
        <a:p>
          <a:endParaRPr lang="en-US"/>
        </a:p>
      </dgm:t>
    </dgm:pt>
    <dgm:pt modelId="{E4D495FE-9713-454D-AA21-5C1E6A93B299}" type="sibTrans" cxnId="{37A6959C-FB0A-4DB3-ACD5-C83A939B2E2E}">
      <dgm:prSet/>
      <dgm:spPr/>
      <dgm:t>
        <a:bodyPr/>
        <a:lstStyle/>
        <a:p>
          <a:endParaRPr lang="en-US"/>
        </a:p>
      </dgm:t>
    </dgm:pt>
    <dgm:pt modelId="{D5797B7A-C067-4A13-B270-7F7E81AF3CCA}">
      <dgm:prSet phldrT="[Text]"/>
      <dgm:spPr/>
      <dgm:t>
        <a:bodyPr/>
        <a:lstStyle/>
        <a:p>
          <a:r>
            <a:rPr lang="en-US" dirty="0" smtClean="0">
              <a:solidFill>
                <a:schemeClr val="tx1"/>
              </a:solidFill>
              <a:latin typeface="Calibri" panose="020F0502020204030204" pitchFamily="34" charset="0"/>
              <a:cs typeface="Calibri" panose="020F0502020204030204" pitchFamily="34" charset="0"/>
            </a:rPr>
            <a:t>Minimally intrusive screening</a:t>
          </a:r>
          <a:endParaRPr lang="en-US" dirty="0">
            <a:solidFill>
              <a:schemeClr val="tx1"/>
            </a:solidFill>
            <a:latin typeface="Calibri" panose="020F0502020204030204" pitchFamily="34" charset="0"/>
            <a:cs typeface="Calibri" panose="020F0502020204030204" pitchFamily="34" charset="0"/>
          </a:endParaRPr>
        </a:p>
      </dgm:t>
    </dgm:pt>
    <dgm:pt modelId="{B117A3F7-B56B-4123-AE83-85DD77B781CE}" type="parTrans" cxnId="{856F152F-236E-49F5-AEC8-90E7A2352F87}">
      <dgm:prSet/>
      <dgm:spPr/>
      <dgm:t>
        <a:bodyPr/>
        <a:lstStyle/>
        <a:p>
          <a:endParaRPr lang="en-US"/>
        </a:p>
      </dgm:t>
    </dgm:pt>
    <dgm:pt modelId="{34479CCD-9E32-45BE-94DE-1E056F58C024}" type="sibTrans" cxnId="{856F152F-236E-49F5-AEC8-90E7A2352F87}">
      <dgm:prSet/>
      <dgm:spPr/>
      <dgm:t>
        <a:bodyPr/>
        <a:lstStyle/>
        <a:p>
          <a:endParaRPr lang="en-US"/>
        </a:p>
      </dgm:t>
    </dgm:pt>
    <dgm:pt modelId="{C279D691-09D3-4E7E-843A-39273EECA555}" type="pres">
      <dgm:prSet presAssocID="{A65267F0-AA47-4805-8D4A-54FF2ADF152F}" presName="Name0" presStyleCnt="0">
        <dgm:presLayoutVars>
          <dgm:dir/>
          <dgm:animLvl val="lvl"/>
          <dgm:resizeHandles val="exact"/>
        </dgm:presLayoutVars>
      </dgm:prSet>
      <dgm:spPr/>
      <dgm:t>
        <a:bodyPr/>
        <a:lstStyle/>
        <a:p>
          <a:endParaRPr lang="en-US"/>
        </a:p>
      </dgm:t>
    </dgm:pt>
    <dgm:pt modelId="{6925A0A0-489F-4BEF-A37F-2AC295C91BC0}" type="pres">
      <dgm:prSet presAssocID="{A8E744AC-32C0-48A3-B076-86756AEBC488}" presName="linNode" presStyleCnt="0"/>
      <dgm:spPr/>
    </dgm:pt>
    <dgm:pt modelId="{D3EBED6A-409F-4F58-8517-A620248016BB}" type="pres">
      <dgm:prSet presAssocID="{A8E744AC-32C0-48A3-B076-86756AEBC488}" presName="parTx" presStyleLbl="revTx" presStyleIdx="0" presStyleCnt="1">
        <dgm:presLayoutVars>
          <dgm:chMax val="1"/>
          <dgm:bulletEnabled val="1"/>
        </dgm:presLayoutVars>
      </dgm:prSet>
      <dgm:spPr/>
      <dgm:t>
        <a:bodyPr/>
        <a:lstStyle/>
        <a:p>
          <a:endParaRPr lang="en-US"/>
        </a:p>
      </dgm:t>
    </dgm:pt>
    <dgm:pt modelId="{24594D28-FDAB-4920-91F8-590ACCBA01EF}" type="pres">
      <dgm:prSet presAssocID="{A8E744AC-32C0-48A3-B076-86756AEBC488}" presName="bracket" presStyleLbl="parChTrans1D1" presStyleIdx="0" presStyleCnt="1"/>
      <dgm:spPr/>
    </dgm:pt>
    <dgm:pt modelId="{24DA9612-D13D-4AE6-902E-F35F1050084B}" type="pres">
      <dgm:prSet presAssocID="{A8E744AC-32C0-48A3-B076-86756AEBC488}" presName="spH" presStyleCnt="0"/>
      <dgm:spPr/>
    </dgm:pt>
    <dgm:pt modelId="{9D2FD246-D4ED-4111-AEF3-ABFFA6562607}" type="pres">
      <dgm:prSet presAssocID="{A8E744AC-32C0-48A3-B076-86756AEBC488}" presName="desTx" presStyleLbl="node1" presStyleIdx="0" presStyleCnt="1">
        <dgm:presLayoutVars>
          <dgm:bulletEnabled val="1"/>
        </dgm:presLayoutVars>
      </dgm:prSet>
      <dgm:spPr/>
      <dgm:t>
        <a:bodyPr/>
        <a:lstStyle/>
        <a:p>
          <a:endParaRPr lang="en-US"/>
        </a:p>
      </dgm:t>
    </dgm:pt>
  </dgm:ptLst>
  <dgm:cxnLst>
    <dgm:cxn modelId="{307E3A10-F67F-4557-8DDE-54D8724CC665}" srcId="{A8E744AC-32C0-48A3-B076-86756AEBC488}" destId="{088105DD-DA37-47A6-88A7-DB43CB6A15B7}" srcOrd="0" destOrd="0" parTransId="{774C3D81-3BC8-49C7-AC03-1F6E2E657814}" sibTransId="{6EEA66D6-B836-4F14-8090-ABB5E7B1857E}"/>
    <dgm:cxn modelId="{85015B29-A120-4BE0-AAC9-620AC4338DEA}" type="presOf" srcId="{A8E744AC-32C0-48A3-B076-86756AEBC488}" destId="{D3EBED6A-409F-4F58-8517-A620248016BB}" srcOrd="0" destOrd="0" presId="urn:diagrams.loki3.com/BracketList"/>
    <dgm:cxn modelId="{856F152F-236E-49F5-AEC8-90E7A2352F87}" srcId="{A8E744AC-32C0-48A3-B076-86756AEBC488}" destId="{D5797B7A-C067-4A13-B270-7F7E81AF3CCA}" srcOrd="2" destOrd="0" parTransId="{B117A3F7-B56B-4123-AE83-85DD77B781CE}" sibTransId="{34479CCD-9E32-45BE-94DE-1E056F58C024}"/>
    <dgm:cxn modelId="{A760F898-958D-4520-A4FC-AF4FD0658D2B}" type="presOf" srcId="{D5797B7A-C067-4A13-B270-7F7E81AF3CCA}" destId="{9D2FD246-D4ED-4111-AEF3-ABFFA6562607}" srcOrd="0" destOrd="2" presId="urn:diagrams.loki3.com/BracketList"/>
    <dgm:cxn modelId="{37A6959C-FB0A-4DB3-ACD5-C83A939B2E2E}" srcId="{A8E744AC-32C0-48A3-B076-86756AEBC488}" destId="{539FB2D7-ACD2-485B-BC2B-666BD0E16975}" srcOrd="1" destOrd="0" parTransId="{561CF7A4-D492-49C8-9D6F-028E71033918}" sibTransId="{E4D495FE-9713-454D-AA21-5C1E6A93B299}"/>
    <dgm:cxn modelId="{16F18362-B4A2-40C8-9037-E89A3FC5DE8B}" srcId="{A65267F0-AA47-4805-8D4A-54FF2ADF152F}" destId="{A8E744AC-32C0-48A3-B076-86756AEBC488}" srcOrd="0" destOrd="0" parTransId="{F40EF52B-6E61-4043-BC60-67AAF3D5FDEF}" sibTransId="{BB96DF4F-D0C3-4AC3-835E-C48B46E76CA8}"/>
    <dgm:cxn modelId="{7883A2AF-6F4B-496B-BF61-E1F1AB5C54C8}" type="presOf" srcId="{088105DD-DA37-47A6-88A7-DB43CB6A15B7}" destId="{9D2FD246-D4ED-4111-AEF3-ABFFA6562607}" srcOrd="0" destOrd="0" presId="urn:diagrams.loki3.com/BracketList"/>
    <dgm:cxn modelId="{1A4E095E-59D7-44BB-A79E-3B036DDEB2DA}" type="presOf" srcId="{539FB2D7-ACD2-485B-BC2B-666BD0E16975}" destId="{9D2FD246-D4ED-4111-AEF3-ABFFA6562607}" srcOrd="0" destOrd="1" presId="urn:diagrams.loki3.com/BracketList"/>
    <dgm:cxn modelId="{52668975-5224-490E-AC4A-71F062CA2AD4}" type="presOf" srcId="{A65267F0-AA47-4805-8D4A-54FF2ADF152F}" destId="{C279D691-09D3-4E7E-843A-39273EECA555}" srcOrd="0" destOrd="0" presId="urn:diagrams.loki3.com/BracketList"/>
    <dgm:cxn modelId="{DE132503-D844-43D8-9C0B-DC0EFD516F36}" type="presParOf" srcId="{C279D691-09D3-4E7E-843A-39273EECA555}" destId="{6925A0A0-489F-4BEF-A37F-2AC295C91BC0}" srcOrd="0" destOrd="0" presId="urn:diagrams.loki3.com/BracketList"/>
    <dgm:cxn modelId="{D67EB6DE-6837-4FF6-8381-CAE8E2C9D991}" type="presParOf" srcId="{6925A0A0-489F-4BEF-A37F-2AC295C91BC0}" destId="{D3EBED6A-409F-4F58-8517-A620248016BB}" srcOrd="0" destOrd="0" presId="urn:diagrams.loki3.com/BracketList"/>
    <dgm:cxn modelId="{DE4ACC72-AEB1-450E-986A-DF0B223554D6}" type="presParOf" srcId="{6925A0A0-489F-4BEF-A37F-2AC295C91BC0}" destId="{24594D28-FDAB-4920-91F8-590ACCBA01EF}" srcOrd="1" destOrd="0" presId="urn:diagrams.loki3.com/BracketList"/>
    <dgm:cxn modelId="{8B0E7B20-C58C-4228-9B1C-33FEF09BAD3C}" type="presParOf" srcId="{6925A0A0-489F-4BEF-A37F-2AC295C91BC0}" destId="{24DA9612-D13D-4AE6-902E-F35F1050084B}" srcOrd="2" destOrd="0" presId="urn:diagrams.loki3.com/BracketList"/>
    <dgm:cxn modelId="{AF5E9A8B-5BAA-499E-B291-BF2B72A72F31}" type="presParOf" srcId="{6925A0A0-489F-4BEF-A37F-2AC295C91BC0}" destId="{9D2FD246-D4ED-4111-AEF3-ABFFA6562607}" srcOrd="3" destOrd="0" presId="urn:diagrams.loki3.com/Bracke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65267F0-AA47-4805-8D4A-54FF2ADF152F}" type="doc">
      <dgm:prSet loTypeId="urn:diagrams.loki3.com/BracketList" loCatId="list" qsTypeId="urn:microsoft.com/office/officeart/2005/8/quickstyle/simple1" qsCatId="simple" csTypeId="urn:microsoft.com/office/officeart/2005/8/colors/colorful3" csCatId="colorful" phldr="1"/>
      <dgm:spPr/>
      <dgm:t>
        <a:bodyPr/>
        <a:lstStyle/>
        <a:p>
          <a:endParaRPr lang="en-US"/>
        </a:p>
      </dgm:t>
    </dgm:pt>
    <dgm:pt modelId="{EB6BCD5C-F45C-4AE9-B047-697F55F823F3}">
      <dgm:prSet phldrT="[Text]"/>
      <dgm:spPr>
        <a:solidFill>
          <a:srgbClr val="FFC000"/>
        </a:solidFill>
      </dgm:spPr>
      <dgm:t>
        <a:bodyPr/>
        <a:lstStyle/>
        <a:p>
          <a:endParaRPr lang="en-US" b="1" dirty="0" smtClean="0">
            <a:latin typeface="Calibri" panose="020F0502020204030204" pitchFamily="34" charset="0"/>
            <a:cs typeface="Calibri" panose="020F0502020204030204" pitchFamily="34" charset="0"/>
          </a:endParaRPr>
        </a:p>
        <a:p>
          <a:r>
            <a:rPr lang="en-US" b="1" dirty="0" smtClean="0">
              <a:latin typeface="Calibri" panose="020F0502020204030204" pitchFamily="34" charset="0"/>
              <a:cs typeface="Calibri" panose="020F0502020204030204" pitchFamily="34" charset="0"/>
            </a:rPr>
            <a:t>During exposure: </a:t>
          </a:r>
          <a:r>
            <a:rPr lang="en-US" b="0" dirty="0" smtClean="0">
              <a:latin typeface="Calibri" panose="020F0502020204030204" pitchFamily="34" charset="0"/>
              <a:cs typeface="Calibri" panose="020F0502020204030204" pitchFamily="34" charset="0"/>
            </a:rPr>
            <a:t>Tools for cop</a:t>
          </a:r>
          <a:r>
            <a:rPr lang="en-US" dirty="0" smtClean="0">
              <a:latin typeface="Calibri" panose="020F0502020204030204" pitchFamily="34" charset="0"/>
              <a:cs typeface="Calibri" panose="020F0502020204030204" pitchFamily="34" charset="0"/>
            </a:rPr>
            <a:t>ing in the presence of secondary trauma exposure</a:t>
          </a:r>
        </a:p>
        <a:p>
          <a:endParaRPr lang="en-US" dirty="0">
            <a:latin typeface="Calibri" panose="020F0502020204030204" pitchFamily="34" charset="0"/>
            <a:cs typeface="Calibri" panose="020F0502020204030204" pitchFamily="34" charset="0"/>
          </a:endParaRPr>
        </a:p>
      </dgm:t>
    </dgm:pt>
    <dgm:pt modelId="{C0B4BF18-2181-4A14-84A5-DC71CB91A14D}" type="parTrans" cxnId="{9B396BCE-0500-4AC0-B211-B1C234939A39}">
      <dgm:prSet/>
      <dgm:spPr/>
      <dgm:t>
        <a:bodyPr/>
        <a:lstStyle/>
        <a:p>
          <a:endParaRPr lang="en-US">
            <a:latin typeface="Calibri" panose="020F0502020204030204" pitchFamily="34" charset="0"/>
            <a:cs typeface="Calibri" panose="020F0502020204030204" pitchFamily="34" charset="0"/>
          </a:endParaRPr>
        </a:p>
      </dgm:t>
    </dgm:pt>
    <dgm:pt modelId="{2F318E31-EC0A-444A-855F-F5FFB07F94FE}" type="sibTrans" cxnId="{9B396BCE-0500-4AC0-B211-B1C234939A39}">
      <dgm:prSet/>
      <dgm:spPr/>
      <dgm:t>
        <a:bodyPr/>
        <a:lstStyle/>
        <a:p>
          <a:endParaRPr lang="en-US">
            <a:latin typeface="Calibri" panose="020F0502020204030204" pitchFamily="34" charset="0"/>
            <a:cs typeface="Calibri" panose="020F0502020204030204" pitchFamily="34" charset="0"/>
          </a:endParaRPr>
        </a:p>
      </dgm:t>
    </dgm:pt>
    <dgm:pt modelId="{591F0527-1A01-409E-A107-B20CDAC6374F}">
      <dgm:prSet phldrT="[Text]"/>
      <dgm:spPr>
        <a:solidFill>
          <a:srgbClr val="FFC000"/>
        </a:solidFill>
      </dgm:spPr>
      <dgm:t>
        <a:bodyPr/>
        <a:lstStyle/>
        <a:p>
          <a:r>
            <a:rPr lang="en-US" smtClean="0">
              <a:solidFill>
                <a:sysClr val="windowText" lastClr="000000"/>
              </a:solidFill>
              <a:latin typeface="Calibri" panose="020F0502020204030204" pitchFamily="34" charset="0"/>
              <a:ea typeface="+mn-ea"/>
              <a:cs typeface="Calibri" panose="020F0502020204030204" pitchFamily="34" charset="0"/>
            </a:rPr>
            <a:t>Being ready to respond to disclosures</a:t>
          </a:r>
          <a:endParaRPr lang="en-US" dirty="0">
            <a:solidFill>
              <a:schemeClr val="tx1"/>
            </a:solidFill>
            <a:latin typeface="Calibri" panose="020F0502020204030204" pitchFamily="34" charset="0"/>
            <a:cs typeface="Calibri" panose="020F0502020204030204" pitchFamily="34" charset="0"/>
          </a:endParaRPr>
        </a:p>
      </dgm:t>
    </dgm:pt>
    <dgm:pt modelId="{2D1A6534-8CA6-4193-BA15-BE94871EFC59}" type="parTrans" cxnId="{336911A8-FAAD-47DE-B78C-798671C05580}">
      <dgm:prSet/>
      <dgm:spPr/>
      <dgm:t>
        <a:bodyPr/>
        <a:lstStyle/>
        <a:p>
          <a:endParaRPr lang="en-US">
            <a:latin typeface="Calibri" panose="020F0502020204030204" pitchFamily="34" charset="0"/>
            <a:cs typeface="Calibri" panose="020F0502020204030204" pitchFamily="34" charset="0"/>
          </a:endParaRPr>
        </a:p>
      </dgm:t>
    </dgm:pt>
    <dgm:pt modelId="{7962F56D-980E-47CD-B6FA-FB98363B5FE4}" type="sibTrans" cxnId="{336911A8-FAAD-47DE-B78C-798671C05580}">
      <dgm:prSet/>
      <dgm:spPr/>
      <dgm:t>
        <a:bodyPr/>
        <a:lstStyle/>
        <a:p>
          <a:endParaRPr lang="en-US">
            <a:latin typeface="Calibri" panose="020F0502020204030204" pitchFamily="34" charset="0"/>
            <a:cs typeface="Calibri" panose="020F0502020204030204" pitchFamily="34" charset="0"/>
          </a:endParaRPr>
        </a:p>
      </dgm:t>
    </dgm:pt>
    <dgm:pt modelId="{088105DD-DA37-47A6-88A7-DB43CB6A15B7}">
      <dgm:prSet phldrT="[Text]"/>
      <dgm:spPr/>
      <dgm:t>
        <a:bodyPr/>
        <a:lstStyle/>
        <a:p>
          <a:endParaRPr lang="en-US" dirty="0">
            <a:solidFill>
              <a:schemeClr val="bg1"/>
            </a:solidFill>
            <a:latin typeface="Calibri" panose="020F0502020204030204" pitchFamily="34" charset="0"/>
            <a:cs typeface="Calibri" panose="020F0502020204030204" pitchFamily="34" charset="0"/>
          </a:endParaRPr>
        </a:p>
      </dgm:t>
    </dgm:pt>
    <dgm:pt modelId="{6EEA66D6-B836-4F14-8090-ABB5E7B1857E}" type="sibTrans" cxnId="{307E3A10-F67F-4557-8DDE-54D8724CC665}">
      <dgm:prSet/>
      <dgm:spPr/>
      <dgm:t>
        <a:bodyPr/>
        <a:lstStyle/>
        <a:p>
          <a:endParaRPr lang="en-US">
            <a:latin typeface="Calibri" panose="020F0502020204030204" pitchFamily="34" charset="0"/>
            <a:cs typeface="Calibri" panose="020F0502020204030204" pitchFamily="34" charset="0"/>
          </a:endParaRPr>
        </a:p>
      </dgm:t>
    </dgm:pt>
    <dgm:pt modelId="{774C3D81-3BC8-49C7-AC03-1F6E2E657814}" type="parTrans" cxnId="{307E3A10-F67F-4557-8DDE-54D8724CC665}">
      <dgm:prSet/>
      <dgm:spPr/>
      <dgm:t>
        <a:bodyPr/>
        <a:lstStyle/>
        <a:p>
          <a:endParaRPr lang="en-US">
            <a:latin typeface="Calibri" panose="020F0502020204030204" pitchFamily="34" charset="0"/>
            <a:cs typeface="Calibri" panose="020F0502020204030204" pitchFamily="34" charset="0"/>
          </a:endParaRPr>
        </a:p>
      </dgm:t>
    </dgm:pt>
    <dgm:pt modelId="{A8E744AC-32C0-48A3-B076-86756AEBC488}">
      <dgm:prSet phldrT="[Text]"/>
      <dgm:spPr>
        <a:solidFill>
          <a:schemeClr val="accent3"/>
        </a:solidFill>
      </dgm:spPr>
      <dgm:t>
        <a:bodyPr/>
        <a:lstStyle/>
        <a:p>
          <a:endParaRPr lang="en-US" dirty="0" smtClean="0">
            <a:latin typeface="Calibri" panose="020F0502020204030204" pitchFamily="34" charset="0"/>
            <a:cs typeface="Calibri" panose="020F0502020204030204" pitchFamily="34" charset="0"/>
          </a:endParaRPr>
        </a:p>
        <a:p>
          <a:r>
            <a:rPr lang="en-US" b="1" dirty="0" smtClean="0">
              <a:solidFill>
                <a:schemeClr val="tx1"/>
              </a:solidFill>
              <a:latin typeface="Calibri" panose="020F0502020204030204" pitchFamily="34" charset="0"/>
              <a:cs typeface="Calibri" panose="020F0502020204030204" pitchFamily="34" charset="0"/>
            </a:rPr>
            <a:t>Prevention</a:t>
          </a:r>
        </a:p>
        <a:p>
          <a:endParaRPr lang="en-US" dirty="0">
            <a:latin typeface="Calibri" panose="020F0502020204030204" pitchFamily="34" charset="0"/>
            <a:cs typeface="Calibri" panose="020F0502020204030204" pitchFamily="34" charset="0"/>
          </a:endParaRPr>
        </a:p>
      </dgm:t>
    </dgm:pt>
    <dgm:pt modelId="{BB96DF4F-D0C3-4AC3-835E-C48B46E76CA8}" type="sibTrans" cxnId="{16F18362-B4A2-40C8-9037-E89A3FC5DE8B}">
      <dgm:prSet/>
      <dgm:spPr/>
      <dgm:t>
        <a:bodyPr/>
        <a:lstStyle/>
        <a:p>
          <a:endParaRPr lang="en-US">
            <a:latin typeface="Calibri" panose="020F0502020204030204" pitchFamily="34" charset="0"/>
            <a:cs typeface="Calibri" panose="020F0502020204030204" pitchFamily="34" charset="0"/>
          </a:endParaRPr>
        </a:p>
      </dgm:t>
    </dgm:pt>
    <dgm:pt modelId="{F40EF52B-6E61-4043-BC60-67AAF3D5FDEF}" type="parTrans" cxnId="{16F18362-B4A2-40C8-9037-E89A3FC5DE8B}">
      <dgm:prSet/>
      <dgm:spPr/>
      <dgm:t>
        <a:bodyPr/>
        <a:lstStyle/>
        <a:p>
          <a:endParaRPr lang="en-US">
            <a:latin typeface="Calibri" panose="020F0502020204030204" pitchFamily="34" charset="0"/>
            <a:cs typeface="Calibri" panose="020F0502020204030204" pitchFamily="34" charset="0"/>
          </a:endParaRPr>
        </a:p>
      </dgm:t>
    </dgm:pt>
    <dgm:pt modelId="{59AB33F5-F0BD-482B-967D-A36E07989DAD}">
      <dgm:prSet phldrT="[Text]"/>
      <dgm:spPr>
        <a:solidFill>
          <a:srgbClr val="F2FC74"/>
        </a:solidFill>
      </dgm:spPr>
      <dgm:t>
        <a:bodyPr/>
        <a:lstStyle/>
        <a:p>
          <a:r>
            <a:rPr lang="en-US" b="1" dirty="0" smtClean="0">
              <a:latin typeface="Calibri" panose="020F0502020204030204" pitchFamily="34" charset="0"/>
              <a:cs typeface="Calibri" panose="020F0502020204030204" pitchFamily="34" charset="0"/>
            </a:rPr>
            <a:t>Prior to exposure</a:t>
          </a:r>
          <a:r>
            <a:rPr lang="en-US" dirty="0" smtClean="0">
              <a:latin typeface="Calibri" panose="020F0502020204030204" pitchFamily="34" charset="0"/>
              <a:cs typeface="Calibri" panose="020F0502020204030204" pitchFamily="34" charset="0"/>
            </a:rPr>
            <a:t>: Resilience and protection</a:t>
          </a:r>
          <a:endParaRPr lang="en-US" dirty="0">
            <a:latin typeface="Calibri" panose="020F0502020204030204" pitchFamily="34" charset="0"/>
            <a:cs typeface="Calibri" panose="020F0502020204030204" pitchFamily="34" charset="0"/>
          </a:endParaRPr>
        </a:p>
      </dgm:t>
    </dgm:pt>
    <dgm:pt modelId="{3F4DF6DB-76D6-43A0-8378-0E7CEFB61C4B}" type="sibTrans" cxnId="{BAFC5F71-3F1B-4BB7-82B9-1DB5D1548CAA}">
      <dgm:prSet/>
      <dgm:spPr/>
      <dgm:t>
        <a:bodyPr/>
        <a:lstStyle/>
        <a:p>
          <a:endParaRPr lang="en-US">
            <a:latin typeface="Calibri" panose="020F0502020204030204" pitchFamily="34" charset="0"/>
            <a:cs typeface="Calibri" panose="020F0502020204030204" pitchFamily="34" charset="0"/>
          </a:endParaRPr>
        </a:p>
      </dgm:t>
    </dgm:pt>
    <dgm:pt modelId="{7B4A6615-516E-4BBE-A032-FE58A0D60C0B}" type="parTrans" cxnId="{BAFC5F71-3F1B-4BB7-82B9-1DB5D1548CAA}">
      <dgm:prSet/>
      <dgm:spPr/>
      <dgm:t>
        <a:bodyPr/>
        <a:lstStyle/>
        <a:p>
          <a:endParaRPr lang="en-US">
            <a:latin typeface="Calibri" panose="020F0502020204030204" pitchFamily="34" charset="0"/>
            <a:cs typeface="Calibri" panose="020F0502020204030204" pitchFamily="34" charset="0"/>
          </a:endParaRPr>
        </a:p>
      </dgm:t>
    </dgm:pt>
    <dgm:pt modelId="{71D2B9E0-0C40-4D25-8E4A-BC07622ACBD6}">
      <dgm:prSet/>
      <dgm:spPr/>
      <dgm:t>
        <a:bodyPr/>
        <a:lstStyle/>
        <a:p>
          <a:r>
            <a:rPr lang="en-US" dirty="0" smtClean="0">
              <a:solidFill>
                <a:sysClr val="windowText" lastClr="000000"/>
              </a:solidFill>
              <a:latin typeface="Calibri" panose="020F0502020204030204" pitchFamily="34" charset="0"/>
              <a:ea typeface="+mn-ea"/>
              <a:cs typeface="Calibri" panose="020F0502020204030204" pitchFamily="34" charset="0"/>
            </a:rPr>
            <a:t>Being ready to respond if someone is triggered</a:t>
          </a:r>
          <a:endParaRPr lang="en-US" dirty="0">
            <a:solidFill>
              <a:sysClr val="windowText" lastClr="000000"/>
            </a:solidFill>
            <a:latin typeface="Calibri" panose="020F0502020204030204" pitchFamily="34" charset="0"/>
            <a:ea typeface="+mn-ea"/>
            <a:cs typeface="Calibri" panose="020F0502020204030204" pitchFamily="34" charset="0"/>
          </a:endParaRPr>
        </a:p>
      </dgm:t>
    </dgm:pt>
    <dgm:pt modelId="{F41B9BCD-0D4A-47BE-B135-FC72D4B542BC}" type="parTrans" cxnId="{489B50CB-24F2-49B3-9C66-CBDA73E2C9C7}">
      <dgm:prSet/>
      <dgm:spPr/>
      <dgm:t>
        <a:bodyPr/>
        <a:lstStyle/>
        <a:p>
          <a:endParaRPr lang="en-US">
            <a:latin typeface="Calibri" panose="020F0502020204030204" pitchFamily="34" charset="0"/>
            <a:cs typeface="Calibri" panose="020F0502020204030204" pitchFamily="34" charset="0"/>
          </a:endParaRPr>
        </a:p>
      </dgm:t>
    </dgm:pt>
    <dgm:pt modelId="{C62DCBA8-02E9-4549-8585-CFB9FC15A27B}" type="sibTrans" cxnId="{489B50CB-24F2-49B3-9C66-CBDA73E2C9C7}">
      <dgm:prSet/>
      <dgm:spPr/>
      <dgm:t>
        <a:bodyPr/>
        <a:lstStyle/>
        <a:p>
          <a:endParaRPr lang="en-US">
            <a:latin typeface="Calibri" panose="020F0502020204030204" pitchFamily="34" charset="0"/>
            <a:cs typeface="Calibri" panose="020F0502020204030204" pitchFamily="34" charset="0"/>
          </a:endParaRPr>
        </a:p>
      </dgm:t>
    </dgm:pt>
    <dgm:pt modelId="{20315854-0DC0-4A8F-A059-CC45FCE57C58}">
      <dgm:prSet/>
      <dgm:spPr/>
      <dgm:t>
        <a:bodyPr/>
        <a:lstStyle/>
        <a:p>
          <a:r>
            <a:rPr lang="en-US" smtClean="0">
              <a:solidFill>
                <a:sysClr val="windowText" lastClr="000000"/>
              </a:solidFill>
              <a:latin typeface="Calibri" panose="020F0502020204030204" pitchFamily="34" charset="0"/>
              <a:ea typeface="+mn-ea"/>
              <a:cs typeface="Calibri" panose="020F0502020204030204" pitchFamily="34" charset="0"/>
            </a:rPr>
            <a:t>Being prepared to make mandated reports in ways that protect clients, us, and the alliance</a:t>
          </a:r>
          <a:endParaRPr lang="en-US" dirty="0">
            <a:solidFill>
              <a:sysClr val="windowText" lastClr="000000"/>
            </a:solidFill>
            <a:latin typeface="Calibri" panose="020F0502020204030204" pitchFamily="34" charset="0"/>
            <a:ea typeface="+mn-ea"/>
            <a:cs typeface="Calibri" panose="020F0502020204030204" pitchFamily="34" charset="0"/>
          </a:endParaRPr>
        </a:p>
      </dgm:t>
    </dgm:pt>
    <dgm:pt modelId="{66937087-9432-4EE4-92E4-7EF963363984}" type="parTrans" cxnId="{408C2CA0-8ECF-44F0-B296-25A1D04ED948}">
      <dgm:prSet/>
      <dgm:spPr/>
      <dgm:t>
        <a:bodyPr/>
        <a:lstStyle/>
        <a:p>
          <a:endParaRPr lang="en-US">
            <a:latin typeface="Calibri" panose="020F0502020204030204" pitchFamily="34" charset="0"/>
            <a:cs typeface="Calibri" panose="020F0502020204030204" pitchFamily="34" charset="0"/>
          </a:endParaRPr>
        </a:p>
      </dgm:t>
    </dgm:pt>
    <dgm:pt modelId="{2083DDF6-E61B-4726-8C6F-4F60F016FDE6}" type="sibTrans" cxnId="{408C2CA0-8ECF-44F0-B296-25A1D04ED948}">
      <dgm:prSet/>
      <dgm:spPr/>
      <dgm:t>
        <a:bodyPr/>
        <a:lstStyle/>
        <a:p>
          <a:endParaRPr lang="en-US">
            <a:latin typeface="Calibri" panose="020F0502020204030204" pitchFamily="34" charset="0"/>
            <a:cs typeface="Calibri" panose="020F0502020204030204" pitchFamily="34" charset="0"/>
          </a:endParaRPr>
        </a:p>
      </dgm:t>
    </dgm:pt>
    <dgm:pt modelId="{E489DFBE-3CAE-45B0-AD37-8C3D8173E003}">
      <dgm:prSet/>
      <dgm:spPr/>
      <dgm:t>
        <a:bodyPr/>
        <a:lstStyle/>
        <a:p>
          <a:r>
            <a:rPr lang="en-US" dirty="0" smtClean="0">
              <a:solidFill>
                <a:sysClr val="windowText" lastClr="000000"/>
              </a:solidFill>
              <a:latin typeface="Calibri" panose="020F0502020204030204" pitchFamily="34" charset="0"/>
              <a:ea typeface="+mn-ea"/>
              <a:cs typeface="Calibri" panose="020F0502020204030204" pitchFamily="34" charset="0"/>
            </a:rPr>
            <a:t>Being able to ground/calm/recover in the moment</a:t>
          </a:r>
          <a:endParaRPr lang="en-US" dirty="0">
            <a:solidFill>
              <a:sysClr val="windowText" lastClr="000000"/>
            </a:solidFill>
            <a:latin typeface="Calibri" panose="020F0502020204030204" pitchFamily="34" charset="0"/>
            <a:ea typeface="+mn-ea"/>
            <a:cs typeface="Calibri" panose="020F0502020204030204" pitchFamily="34" charset="0"/>
          </a:endParaRPr>
        </a:p>
      </dgm:t>
    </dgm:pt>
    <dgm:pt modelId="{61018015-260C-4CDD-BD3A-5F432BA17A3F}" type="parTrans" cxnId="{EACB168F-0539-4372-8FF7-83212D6F4DC3}">
      <dgm:prSet/>
      <dgm:spPr/>
      <dgm:t>
        <a:bodyPr/>
        <a:lstStyle/>
        <a:p>
          <a:endParaRPr lang="en-US">
            <a:latin typeface="Calibri" panose="020F0502020204030204" pitchFamily="34" charset="0"/>
            <a:cs typeface="Calibri" panose="020F0502020204030204" pitchFamily="34" charset="0"/>
          </a:endParaRPr>
        </a:p>
      </dgm:t>
    </dgm:pt>
    <dgm:pt modelId="{C20141C2-2004-45CF-968C-8934F53A1B61}" type="sibTrans" cxnId="{EACB168F-0539-4372-8FF7-83212D6F4DC3}">
      <dgm:prSet/>
      <dgm:spPr/>
      <dgm:t>
        <a:bodyPr/>
        <a:lstStyle/>
        <a:p>
          <a:endParaRPr lang="en-US">
            <a:latin typeface="Calibri" panose="020F0502020204030204" pitchFamily="34" charset="0"/>
            <a:cs typeface="Calibri" panose="020F0502020204030204" pitchFamily="34" charset="0"/>
          </a:endParaRPr>
        </a:p>
      </dgm:t>
    </dgm:pt>
    <dgm:pt modelId="{09AEBFB9-CEB8-4397-9670-AEB484140201}">
      <dgm:prSet phldrT="[Text]"/>
      <dgm:spPr>
        <a:solidFill>
          <a:srgbClr val="F2FC74"/>
        </a:solidFill>
      </dgm:spPr>
      <dgm:t>
        <a:bodyPr/>
        <a:lstStyle/>
        <a:p>
          <a:endParaRPr lang="en-US" b="0" dirty="0">
            <a:solidFill>
              <a:schemeClr val="tx1"/>
            </a:solidFill>
            <a:latin typeface="Calibri" panose="020F0502020204030204" pitchFamily="34" charset="0"/>
            <a:cs typeface="Calibri" panose="020F0502020204030204" pitchFamily="34" charset="0"/>
          </a:endParaRPr>
        </a:p>
      </dgm:t>
    </dgm:pt>
    <dgm:pt modelId="{28596F9F-431F-4E84-AA74-38C913439C41}" type="parTrans" cxnId="{155A4428-5C66-4871-9509-9B2EDEE41160}">
      <dgm:prSet/>
      <dgm:spPr/>
      <dgm:t>
        <a:bodyPr/>
        <a:lstStyle/>
        <a:p>
          <a:endParaRPr lang="en-US"/>
        </a:p>
      </dgm:t>
    </dgm:pt>
    <dgm:pt modelId="{4C844862-26C7-4A7A-B72D-E68CE6CF819E}" type="sibTrans" cxnId="{155A4428-5C66-4871-9509-9B2EDEE41160}">
      <dgm:prSet/>
      <dgm:spPr/>
      <dgm:t>
        <a:bodyPr/>
        <a:lstStyle/>
        <a:p>
          <a:endParaRPr lang="en-US"/>
        </a:p>
      </dgm:t>
    </dgm:pt>
    <dgm:pt modelId="{C279D691-09D3-4E7E-843A-39273EECA555}" type="pres">
      <dgm:prSet presAssocID="{A65267F0-AA47-4805-8D4A-54FF2ADF152F}" presName="Name0" presStyleCnt="0">
        <dgm:presLayoutVars>
          <dgm:dir/>
          <dgm:animLvl val="lvl"/>
          <dgm:resizeHandles val="exact"/>
        </dgm:presLayoutVars>
      </dgm:prSet>
      <dgm:spPr/>
      <dgm:t>
        <a:bodyPr/>
        <a:lstStyle/>
        <a:p>
          <a:endParaRPr lang="en-US"/>
        </a:p>
      </dgm:t>
    </dgm:pt>
    <dgm:pt modelId="{6925A0A0-489F-4BEF-A37F-2AC295C91BC0}" type="pres">
      <dgm:prSet presAssocID="{A8E744AC-32C0-48A3-B076-86756AEBC488}" presName="linNode" presStyleCnt="0"/>
      <dgm:spPr/>
    </dgm:pt>
    <dgm:pt modelId="{D3EBED6A-409F-4F58-8517-A620248016BB}" type="pres">
      <dgm:prSet presAssocID="{A8E744AC-32C0-48A3-B076-86756AEBC488}" presName="parTx" presStyleLbl="revTx" presStyleIdx="0" presStyleCnt="3">
        <dgm:presLayoutVars>
          <dgm:chMax val="1"/>
          <dgm:bulletEnabled val="1"/>
        </dgm:presLayoutVars>
      </dgm:prSet>
      <dgm:spPr/>
      <dgm:t>
        <a:bodyPr/>
        <a:lstStyle/>
        <a:p>
          <a:endParaRPr lang="en-US"/>
        </a:p>
      </dgm:t>
    </dgm:pt>
    <dgm:pt modelId="{24594D28-FDAB-4920-91F8-590ACCBA01EF}" type="pres">
      <dgm:prSet presAssocID="{A8E744AC-32C0-48A3-B076-86756AEBC488}" presName="bracket" presStyleLbl="parChTrans1D1" presStyleIdx="0" presStyleCnt="3"/>
      <dgm:spPr/>
    </dgm:pt>
    <dgm:pt modelId="{24DA9612-D13D-4AE6-902E-F35F1050084B}" type="pres">
      <dgm:prSet presAssocID="{A8E744AC-32C0-48A3-B076-86756AEBC488}" presName="spH" presStyleCnt="0"/>
      <dgm:spPr/>
    </dgm:pt>
    <dgm:pt modelId="{9D2FD246-D4ED-4111-AEF3-ABFFA6562607}" type="pres">
      <dgm:prSet presAssocID="{A8E744AC-32C0-48A3-B076-86756AEBC488}" presName="desTx" presStyleLbl="node1" presStyleIdx="0" presStyleCnt="3">
        <dgm:presLayoutVars>
          <dgm:bulletEnabled val="1"/>
        </dgm:presLayoutVars>
      </dgm:prSet>
      <dgm:spPr/>
      <dgm:t>
        <a:bodyPr/>
        <a:lstStyle/>
        <a:p>
          <a:endParaRPr lang="en-US"/>
        </a:p>
      </dgm:t>
    </dgm:pt>
    <dgm:pt modelId="{B0F2FE68-509F-4741-90DA-60E3E97CC8D2}" type="pres">
      <dgm:prSet presAssocID="{BB96DF4F-D0C3-4AC3-835E-C48B46E76CA8}" presName="spV" presStyleCnt="0"/>
      <dgm:spPr/>
    </dgm:pt>
    <dgm:pt modelId="{9CE2D7F1-CCB1-4CD7-8884-98486A671C4E}" type="pres">
      <dgm:prSet presAssocID="{59AB33F5-F0BD-482B-967D-A36E07989DAD}" presName="linNode" presStyleCnt="0"/>
      <dgm:spPr/>
    </dgm:pt>
    <dgm:pt modelId="{B965C5D3-27AB-4409-912B-A881746922FF}" type="pres">
      <dgm:prSet presAssocID="{59AB33F5-F0BD-482B-967D-A36E07989DAD}" presName="parTx" presStyleLbl="revTx" presStyleIdx="1" presStyleCnt="3">
        <dgm:presLayoutVars>
          <dgm:chMax val="1"/>
          <dgm:bulletEnabled val="1"/>
        </dgm:presLayoutVars>
      </dgm:prSet>
      <dgm:spPr/>
      <dgm:t>
        <a:bodyPr/>
        <a:lstStyle/>
        <a:p>
          <a:endParaRPr lang="en-US"/>
        </a:p>
      </dgm:t>
    </dgm:pt>
    <dgm:pt modelId="{DF60D631-F965-472C-9252-6D9C13A14684}" type="pres">
      <dgm:prSet presAssocID="{59AB33F5-F0BD-482B-967D-A36E07989DAD}" presName="bracket" presStyleLbl="parChTrans1D1" presStyleIdx="1" presStyleCnt="3"/>
      <dgm:spPr/>
    </dgm:pt>
    <dgm:pt modelId="{6D0AEA0D-8A29-42F2-9BA1-689F27E60774}" type="pres">
      <dgm:prSet presAssocID="{59AB33F5-F0BD-482B-967D-A36E07989DAD}" presName="spH" presStyleCnt="0"/>
      <dgm:spPr/>
    </dgm:pt>
    <dgm:pt modelId="{78E57E5E-85F3-4206-BBE2-4492A27E053B}" type="pres">
      <dgm:prSet presAssocID="{59AB33F5-F0BD-482B-967D-A36E07989DAD}" presName="desTx" presStyleLbl="node1" presStyleIdx="1" presStyleCnt="3">
        <dgm:presLayoutVars>
          <dgm:bulletEnabled val="1"/>
        </dgm:presLayoutVars>
      </dgm:prSet>
      <dgm:spPr/>
      <dgm:t>
        <a:bodyPr/>
        <a:lstStyle/>
        <a:p>
          <a:endParaRPr lang="en-US"/>
        </a:p>
      </dgm:t>
    </dgm:pt>
    <dgm:pt modelId="{3604148A-3447-4CB5-82E4-F40D86AAF78B}" type="pres">
      <dgm:prSet presAssocID="{3F4DF6DB-76D6-43A0-8378-0E7CEFB61C4B}" presName="spV" presStyleCnt="0"/>
      <dgm:spPr/>
    </dgm:pt>
    <dgm:pt modelId="{A9B9F1CC-71C5-4AFE-9CFA-04C2657DF659}" type="pres">
      <dgm:prSet presAssocID="{EB6BCD5C-F45C-4AE9-B047-697F55F823F3}" presName="linNode" presStyleCnt="0"/>
      <dgm:spPr/>
    </dgm:pt>
    <dgm:pt modelId="{931F6AEB-D81E-478C-B283-B6E6058C525E}" type="pres">
      <dgm:prSet presAssocID="{EB6BCD5C-F45C-4AE9-B047-697F55F823F3}" presName="parTx" presStyleLbl="revTx" presStyleIdx="2" presStyleCnt="3">
        <dgm:presLayoutVars>
          <dgm:chMax val="1"/>
          <dgm:bulletEnabled val="1"/>
        </dgm:presLayoutVars>
      </dgm:prSet>
      <dgm:spPr/>
      <dgm:t>
        <a:bodyPr/>
        <a:lstStyle/>
        <a:p>
          <a:endParaRPr lang="en-US"/>
        </a:p>
      </dgm:t>
    </dgm:pt>
    <dgm:pt modelId="{F352109F-36E3-4C9B-921D-CFEFA5E7FB01}" type="pres">
      <dgm:prSet presAssocID="{EB6BCD5C-F45C-4AE9-B047-697F55F823F3}" presName="bracket" presStyleLbl="parChTrans1D1" presStyleIdx="2" presStyleCnt="3"/>
      <dgm:spPr/>
    </dgm:pt>
    <dgm:pt modelId="{09F000E9-34F7-4905-A6D8-0E8FF4517877}" type="pres">
      <dgm:prSet presAssocID="{EB6BCD5C-F45C-4AE9-B047-697F55F823F3}" presName="spH" presStyleCnt="0"/>
      <dgm:spPr/>
    </dgm:pt>
    <dgm:pt modelId="{9DA5ED75-57A7-4D80-8A16-C6FB61922771}" type="pres">
      <dgm:prSet presAssocID="{EB6BCD5C-F45C-4AE9-B047-697F55F823F3}" presName="desTx" presStyleLbl="node1" presStyleIdx="2" presStyleCnt="3">
        <dgm:presLayoutVars>
          <dgm:bulletEnabled val="1"/>
        </dgm:presLayoutVars>
      </dgm:prSet>
      <dgm:spPr/>
      <dgm:t>
        <a:bodyPr/>
        <a:lstStyle/>
        <a:p>
          <a:endParaRPr lang="en-US"/>
        </a:p>
      </dgm:t>
    </dgm:pt>
  </dgm:ptLst>
  <dgm:cxnLst>
    <dgm:cxn modelId="{489B50CB-24F2-49B3-9C66-CBDA73E2C9C7}" srcId="{EB6BCD5C-F45C-4AE9-B047-697F55F823F3}" destId="{71D2B9E0-0C40-4D25-8E4A-BC07622ACBD6}" srcOrd="1" destOrd="0" parTransId="{F41B9BCD-0D4A-47BE-B135-FC72D4B542BC}" sibTransId="{C62DCBA8-02E9-4549-8585-CFB9FC15A27B}"/>
    <dgm:cxn modelId="{BAFC5F71-3F1B-4BB7-82B9-1DB5D1548CAA}" srcId="{A65267F0-AA47-4805-8D4A-54FF2ADF152F}" destId="{59AB33F5-F0BD-482B-967D-A36E07989DAD}" srcOrd="1" destOrd="0" parTransId="{7B4A6615-516E-4BBE-A032-FE58A0D60C0B}" sibTransId="{3F4DF6DB-76D6-43A0-8378-0E7CEFB61C4B}"/>
    <dgm:cxn modelId="{85015B29-A120-4BE0-AAC9-620AC4338DEA}" type="presOf" srcId="{A8E744AC-32C0-48A3-B076-86756AEBC488}" destId="{D3EBED6A-409F-4F58-8517-A620248016BB}" srcOrd="0" destOrd="0" presId="urn:diagrams.loki3.com/BracketList"/>
    <dgm:cxn modelId="{155A4428-5C66-4871-9509-9B2EDEE41160}" srcId="{59AB33F5-F0BD-482B-967D-A36E07989DAD}" destId="{09AEBFB9-CEB8-4397-9670-AEB484140201}" srcOrd="0" destOrd="0" parTransId="{28596F9F-431F-4E84-AA74-38C913439C41}" sibTransId="{4C844862-26C7-4A7A-B72D-E68CE6CF819E}"/>
    <dgm:cxn modelId="{9B396BCE-0500-4AC0-B211-B1C234939A39}" srcId="{A65267F0-AA47-4805-8D4A-54FF2ADF152F}" destId="{EB6BCD5C-F45C-4AE9-B047-697F55F823F3}" srcOrd="2" destOrd="0" parTransId="{C0B4BF18-2181-4A14-84A5-DC71CB91A14D}" sibTransId="{2F318E31-EC0A-444A-855F-F5FFB07F94FE}"/>
    <dgm:cxn modelId="{69DFD04E-83F5-4B96-B85F-062E3ECBAE43}" type="presOf" srcId="{59AB33F5-F0BD-482B-967D-A36E07989DAD}" destId="{B965C5D3-27AB-4409-912B-A881746922FF}" srcOrd="0" destOrd="0" presId="urn:diagrams.loki3.com/BracketList"/>
    <dgm:cxn modelId="{9B92DB24-7436-48CE-BAC1-3CEA09A83E07}" type="presOf" srcId="{20315854-0DC0-4A8F-A059-CC45FCE57C58}" destId="{9DA5ED75-57A7-4D80-8A16-C6FB61922771}" srcOrd="0" destOrd="2" presId="urn:diagrams.loki3.com/BracketList"/>
    <dgm:cxn modelId="{7883A2AF-6F4B-496B-BF61-E1F1AB5C54C8}" type="presOf" srcId="{088105DD-DA37-47A6-88A7-DB43CB6A15B7}" destId="{9D2FD246-D4ED-4111-AEF3-ABFFA6562607}" srcOrd="0" destOrd="0" presId="urn:diagrams.loki3.com/BracketList"/>
    <dgm:cxn modelId="{8C008ED9-8F2B-4B55-B105-68CD662C5D98}" type="presOf" srcId="{EB6BCD5C-F45C-4AE9-B047-697F55F823F3}" destId="{931F6AEB-D81E-478C-B283-B6E6058C525E}" srcOrd="0" destOrd="0" presId="urn:diagrams.loki3.com/BracketList"/>
    <dgm:cxn modelId="{336911A8-FAAD-47DE-B78C-798671C05580}" srcId="{EB6BCD5C-F45C-4AE9-B047-697F55F823F3}" destId="{591F0527-1A01-409E-A107-B20CDAC6374F}" srcOrd="0" destOrd="0" parTransId="{2D1A6534-8CA6-4193-BA15-BE94871EFC59}" sibTransId="{7962F56D-980E-47CD-B6FA-FB98363B5FE4}"/>
    <dgm:cxn modelId="{F45EE219-B634-4E75-B7B8-187ADF03C680}" type="presOf" srcId="{591F0527-1A01-409E-A107-B20CDAC6374F}" destId="{9DA5ED75-57A7-4D80-8A16-C6FB61922771}" srcOrd="0" destOrd="0" presId="urn:diagrams.loki3.com/BracketList"/>
    <dgm:cxn modelId="{307E3A10-F67F-4557-8DDE-54D8724CC665}" srcId="{A8E744AC-32C0-48A3-B076-86756AEBC488}" destId="{088105DD-DA37-47A6-88A7-DB43CB6A15B7}" srcOrd="0" destOrd="0" parTransId="{774C3D81-3BC8-49C7-AC03-1F6E2E657814}" sibTransId="{6EEA66D6-B836-4F14-8090-ABB5E7B1857E}"/>
    <dgm:cxn modelId="{16F18362-B4A2-40C8-9037-E89A3FC5DE8B}" srcId="{A65267F0-AA47-4805-8D4A-54FF2ADF152F}" destId="{A8E744AC-32C0-48A3-B076-86756AEBC488}" srcOrd="0" destOrd="0" parTransId="{F40EF52B-6E61-4043-BC60-67AAF3D5FDEF}" sibTransId="{BB96DF4F-D0C3-4AC3-835E-C48B46E76CA8}"/>
    <dgm:cxn modelId="{52668975-5224-490E-AC4A-71F062CA2AD4}" type="presOf" srcId="{A65267F0-AA47-4805-8D4A-54FF2ADF152F}" destId="{C279D691-09D3-4E7E-843A-39273EECA555}" srcOrd="0" destOrd="0" presId="urn:diagrams.loki3.com/BracketList"/>
    <dgm:cxn modelId="{EACB168F-0539-4372-8FF7-83212D6F4DC3}" srcId="{EB6BCD5C-F45C-4AE9-B047-697F55F823F3}" destId="{E489DFBE-3CAE-45B0-AD37-8C3D8173E003}" srcOrd="3" destOrd="0" parTransId="{61018015-260C-4CDD-BD3A-5F432BA17A3F}" sibTransId="{C20141C2-2004-45CF-968C-8934F53A1B61}"/>
    <dgm:cxn modelId="{13F15B86-E7C1-413A-AA23-DD60A8A22B15}" type="presOf" srcId="{71D2B9E0-0C40-4D25-8E4A-BC07622ACBD6}" destId="{9DA5ED75-57A7-4D80-8A16-C6FB61922771}" srcOrd="0" destOrd="1" presId="urn:diagrams.loki3.com/BracketList"/>
    <dgm:cxn modelId="{408C2CA0-8ECF-44F0-B296-25A1D04ED948}" srcId="{EB6BCD5C-F45C-4AE9-B047-697F55F823F3}" destId="{20315854-0DC0-4A8F-A059-CC45FCE57C58}" srcOrd="2" destOrd="0" parTransId="{66937087-9432-4EE4-92E4-7EF963363984}" sibTransId="{2083DDF6-E61B-4726-8C6F-4F60F016FDE6}"/>
    <dgm:cxn modelId="{3F592DEA-5001-46B4-989B-C2926B15A573}" type="presOf" srcId="{E489DFBE-3CAE-45B0-AD37-8C3D8173E003}" destId="{9DA5ED75-57A7-4D80-8A16-C6FB61922771}" srcOrd="0" destOrd="3" presId="urn:diagrams.loki3.com/BracketList"/>
    <dgm:cxn modelId="{272FBA97-E06E-4CFB-BA95-05318363D270}" type="presOf" srcId="{09AEBFB9-CEB8-4397-9670-AEB484140201}" destId="{78E57E5E-85F3-4206-BBE2-4492A27E053B}" srcOrd="0" destOrd="0" presId="urn:diagrams.loki3.com/BracketList"/>
    <dgm:cxn modelId="{DE132503-D844-43D8-9C0B-DC0EFD516F36}" type="presParOf" srcId="{C279D691-09D3-4E7E-843A-39273EECA555}" destId="{6925A0A0-489F-4BEF-A37F-2AC295C91BC0}" srcOrd="0" destOrd="0" presId="urn:diagrams.loki3.com/BracketList"/>
    <dgm:cxn modelId="{D67EB6DE-6837-4FF6-8381-CAE8E2C9D991}" type="presParOf" srcId="{6925A0A0-489F-4BEF-A37F-2AC295C91BC0}" destId="{D3EBED6A-409F-4F58-8517-A620248016BB}" srcOrd="0" destOrd="0" presId="urn:diagrams.loki3.com/BracketList"/>
    <dgm:cxn modelId="{DE4ACC72-AEB1-450E-986A-DF0B223554D6}" type="presParOf" srcId="{6925A0A0-489F-4BEF-A37F-2AC295C91BC0}" destId="{24594D28-FDAB-4920-91F8-590ACCBA01EF}" srcOrd="1" destOrd="0" presId="urn:diagrams.loki3.com/BracketList"/>
    <dgm:cxn modelId="{8B0E7B20-C58C-4228-9B1C-33FEF09BAD3C}" type="presParOf" srcId="{6925A0A0-489F-4BEF-A37F-2AC295C91BC0}" destId="{24DA9612-D13D-4AE6-902E-F35F1050084B}" srcOrd="2" destOrd="0" presId="urn:diagrams.loki3.com/BracketList"/>
    <dgm:cxn modelId="{AF5E9A8B-5BAA-499E-B291-BF2B72A72F31}" type="presParOf" srcId="{6925A0A0-489F-4BEF-A37F-2AC295C91BC0}" destId="{9D2FD246-D4ED-4111-AEF3-ABFFA6562607}" srcOrd="3" destOrd="0" presId="urn:diagrams.loki3.com/BracketList"/>
    <dgm:cxn modelId="{9E0F2C65-3E71-42DF-B1AD-ED71EC937C60}" type="presParOf" srcId="{C279D691-09D3-4E7E-843A-39273EECA555}" destId="{B0F2FE68-509F-4741-90DA-60E3E97CC8D2}" srcOrd="1" destOrd="0" presId="urn:diagrams.loki3.com/BracketList"/>
    <dgm:cxn modelId="{CCC4716D-E136-4DBD-B4F0-494679FE3270}" type="presParOf" srcId="{C279D691-09D3-4E7E-843A-39273EECA555}" destId="{9CE2D7F1-CCB1-4CD7-8884-98486A671C4E}" srcOrd="2" destOrd="0" presId="urn:diagrams.loki3.com/BracketList"/>
    <dgm:cxn modelId="{748C757B-F5A4-4CD7-9A92-604524DF3B06}" type="presParOf" srcId="{9CE2D7F1-CCB1-4CD7-8884-98486A671C4E}" destId="{B965C5D3-27AB-4409-912B-A881746922FF}" srcOrd="0" destOrd="0" presId="urn:diagrams.loki3.com/BracketList"/>
    <dgm:cxn modelId="{09441545-3797-4F53-AD75-A2C8D8E27D33}" type="presParOf" srcId="{9CE2D7F1-CCB1-4CD7-8884-98486A671C4E}" destId="{DF60D631-F965-472C-9252-6D9C13A14684}" srcOrd="1" destOrd="0" presId="urn:diagrams.loki3.com/BracketList"/>
    <dgm:cxn modelId="{4ABB1BFB-FCB2-4E54-A5E6-E608228A0828}" type="presParOf" srcId="{9CE2D7F1-CCB1-4CD7-8884-98486A671C4E}" destId="{6D0AEA0D-8A29-42F2-9BA1-689F27E60774}" srcOrd="2" destOrd="0" presId="urn:diagrams.loki3.com/BracketList"/>
    <dgm:cxn modelId="{09F4ECCD-8E5C-4C4F-994B-E2E5A94E53B7}" type="presParOf" srcId="{9CE2D7F1-CCB1-4CD7-8884-98486A671C4E}" destId="{78E57E5E-85F3-4206-BBE2-4492A27E053B}" srcOrd="3" destOrd="0" presId="urn:diagrams.loki3.com/BracketList"/>
    <dgm:cxn modelId="{28E5EFBE-FA2F-435E-89E5-54FCF825B3F8}" type="presParOf" srcId="{C279D691-09D3-4E7E-843A-39273EECA555}" destId="{3604148A-3447-4CB5-82E4-F40D86AAF78B}" srcOrd="3" destOrd="0" presId="urn:diagrams.loki3.com/BracketList"/>
    <dgm:cxn modelId="{1B0BE6FF-75D1-47D6-B850-D9DF7F9131B1}" type="presParOf" srcId="{C279D691-09D3-4E7E-843A-39273EECA555}" destId="{A9B9F1CC-71C5-4AFE-9CFA-04C2657DF659}" srcOrd="4" destOrd="0" presId="urn:diagrams.loki3.com/BracketList"/>
    <dgm:cxn modelId="{085D01DD-CA16-4DF1-BF0C-E4886FE64B00}" type="presParOf" srcId="{A9B9F1CC-71C5-4AFE-9CFA-04C2657DF659}" destId="{931F6AEB-D81E-478C-B283-B6E6058C525E}" srcOrd="0" destOrd="0" presId="urn:diagrams.loki3.com/BracketList"/>
    <dgm:cxn modelId="{EA7F1A1F-8C62-4DD1-87F5-2606BCCF9BEE}" type="presParOf" srcId="{A9B9F1CC-71C5-4AFE-9CFA-04C2657DF659}" destId="{F352109F-36E3-4C9B-921D-CFEFA5E7FB01}" srcOrd="1" destOrd="0" presId="urn:diagrams.loki3.com/BracketList"/>
    <dgm:cxn modelId="{EE2B324B-B0D5-43F0-95AA-347F5AA5EE4C}" type="presParOf" srcId="{A9B9F1CC-71C5-4AFE-9CFA-04C2657DF659}" destId="{09F000E9-34F7-4905-A6D8-0E8FF4517877}" srcOrd="2" destOrd="0" presId="urn:diagrams.loki3.com/BracketList"/>
    <dgm:cxn modelId="{31BA0972-FCCA-4922-A0DD-BB15EB2C0170}" type="presParOf" srcId="{A9B9F1CC-71C5-4AFE-9CFA-04C2657DF659}" destId="{9DA5ED75-57A7-4D80-8A16-C6FB61922771}" srcOrd="3" destOrd="0" presId="urn:diagrams.loki3.com/Bracke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65267F0-AA47-4805-8D4A-54FF2ADF152F}" type="doc">
      <dgm:prSet loTypeId="urn:diagrams.loki3.com/BracketList" loCatId="list" qsTypeId="urn:microsoft.com/office/officeart/2005/8/quickstyle/simple1" qsCatId="simple" csTypeId="urn:microsoft.com/office/officeart/2005/8/colors/colorful3" csCatId="colorful" phldr="1"/>
      <dgm:spPr/>
      <dgm:t>
        <a:bodyPr/>
        <a:lstStyle/>
        <a:p>
          <a:endParaRPr lang="en-US"/>
        </a:p>
      </dgm:t>
    </dgm:pt>
    <dgm:pt modelId="{A8E744AC-32C0-48A3-B076-86756AEBC488}">
      <dgm:prSet phldrT="[Text]"/>
      <dgm:spPr>
        <a:solidFill>
          <a:schemeClr val="accent3"/>
        </a:solidFill>
      </dgm:spPr>
      <dgm:t>
        <a:bodyPr/>
        <a:lstStyle/>
        <a:p>
          <a:endParaRPr lang="en-US" dirty="0" smtClean="0">
            <a:latin typeface="Calibri" panose="020F0502020204030204" pitchFamily="34" charset="0"/>
            <a:cs typeface="Calibri" panose="020F0502020204030204" pitchFamily="34" charset="0"/>
          </a:endParaRPr>
        </a:p>
        <a:p>
          <a:r>
            <a:rPr lang="en-US" b="1" dirty="0" smtClean="0">
              <a:solidFill>
                <a:schemeClr val="tx1"/>
              </a:solidFill>
              <a:latin typeface="Calibri" panose="020F0502020204030204" pitchFamily="34" charset="0"/>
              <a:cs typeface="Calibri" panose="020F0502020204030204" pitchFamily="34" charset="0"/>
            </a:rPr>
            <a:t>Prevention</a:t>
          </a:r>
        </a:p>
        <a:p>
          <a:endParaRPr lang="en-US" dirty="0">
            <a:solidFill>
              <a:schemeClr val="bg1"/>
            </a:solidFill>
            <a:latin typeface="Calibri" panose="020F0502020204030204" pitchFamily="34" charset="0"/>
            <a:cs typeface="Calibri" panose="020F0502020204030204" pitchFamily="34" charset="0"/>
          </a:endParaRPr>
        </a:p>
      </dgm:t>
    </dgm:pt>
    <dgm:pt modelId="{F40EF52B-6E61-4043-BC60-67AAF3D5FDEF}" type="parTrans" cxnId="{16F18362-B4A2-40C8-9037-E89A3FC5DE8B}">
      <dgm:prSet/>
      <dgm:spPr/>
      <dgm:t>
        <a:bodyPr/>
        <a:lstStyle/>
        <a:p>
          <a:endParaRPr lang="en-US">
            <a:latin typeface="Calibri" panose="020F0502020204030204" pitchFamily="34" charset="0"/>
            <a:cs typeface="Calibri" panose="020F0502020204030204" pitchFamily="34" charset="0"/>
          </a:endParaRPr>
        </a:p>
      </dgm:t>
    </dgm:pt>
    <dgm:pt modelId="{BB96DF4F-D0C3-4AC3-835E-C48B46E76CA8}" type="sibTrans" cxnId="{16F18362-B4A2-40C8-9037-E89A3FC5DE8B}">
      <dgm:prSet/>
      <dgm:spPr/>
      <dgm:t>
        <a:bodyPr/>
        <a:lstStyle/>
        <a:p>
          <a:endParaRPr lang="en-US">
            <a:latin typeface="Calibri" panose="020F0502020204030204" pitchFamily="34" charset="0"/>
            <a:cs typeface="Calibri" panose="020F0502020204030204" pitchFamily="34" charset="0"/>
          </a:endParaRPr>
        </a:p>
      </dgm:t>
    </dgm:pt>
    <dgm:pt modelId="{088105DD-DA37-47A6-88A7-DB43CB6A15B7}">
      <dgm:prSet phldrT="[Text]"/>
      <dgm:spPr/>
      <dgm:t>
        <a:bodyPr/>
        <a:lstStyle/>
        <a:p>
          <a:endParaRPr lang="en-US" dirty="0">
            <a:solidFill>
              <a:schemeClr val="bg1"/>
            </a:solidFill>
            <a:latin typeface="Calibri" panose="020F0502020204030204" pitchFamily="34" charset="0"/>
            <a:cs typeface="Calibri" panose="020F0502020204030204" pitchFamily="34" charset="0"/>
          </a:endParaRPr>
        </a:p>
      </dgm:t>
    </dgm:pt>
    <dgm:pt modelId="{774C3D81-3BC8-49C7-AC03-1F6E2E657814}" type="parTrans" cxnId="{307E3A10-F67F-4557-8DDE-54D8724CC665}">
      <dgm:prSet/>
      <dgm:spPr/>
      <dgm:t>
        <a:bodyPr/>
        <a:lstStyle/>
        <a:p>
          <a:endParaRPr lang="en-US">
            <a:latin typeface="Calibri" panose="020F0502020204030204" pitchFamily="34" charset="0"/>
            <a:cs typeface="Calibri" panose="020F0502020204030204" pitchFamily="34" charset="0"/>
          </a:endParaRPr>
        </a:p>
      </dgm:t>
    </dgm:pt>
    <dgm:pt modelId="{6EEA66D6-B836-4F14-8090-ABB5E7B1857E}" type="sibTrans" cxnId="{307E3A10-F67F-4557-8DDE-54D8724CC665}">
      <dgm:prSet/>
      <dgm:spPr/>
      <dgm:t>
        <a:bodyPr/>
        <a:lstStyle/>
        <a:p>
          <a:endParaRPr lang="en-US">
            <a:latin typeface="Calibri" panose="020F0502020204030204" pitchFamily="34" charset="0"/>
            <a:cs typeface="Calibri" panose="020F0502020204030204" pitchFamily="34" charset="0"/>
          </a:endParaRPr>
        </a:p>
      </dgm:t>
    </dgm:pt>
    <dgm:pt modelId="{59AB33F5-F0BD-482B-967D-A36E07989DAD}">
      <dgm:prSet phldrT="[Text]"/>
      <dgm:spPr>
        <a:solidFill>
          <a:srgbClr val="F2FC74"/>
        </a:solidFill>
      </dgm:spPr>
      <dgm:t>
        <a:bodyPr/>
        <a:lstStyle/>
        <a:p>
          <a:r>
            <a:rPr lang="en-US" b="1" dirty="0" smtClean="0">
              <a:solidFill>
                <a:schemeClr val="tx1"/>
              </a:solidFill>
              <a:effectLst/>
              <a:latin typeface="Calibri" panose="020F0502020204030204" pitchFamily="34" charset="0"/>
              <a:cs typeface="Calibri" panose="020F0502020204030204" pitchFamily="34" charset="0"/>
            </a:rPr>
            <a:t>Prior to exposure: </a:t>
          </a:r>
          <a:r>
            <a:rPr lang="en-US" b="0" dirty="0" smtClean="0">
              <a:solidFill>
                <a:schemeClr val="tx1"/>
              </a:solidFill>
              <a:effectLst/>
              <a:latin typeface="Calibri" panose="020F0502020204030204" pitchFamily="34" charset="0"/>
              <a:cs typeface="Calibri" panose="020F0502020204030204" pitchFamily="34" charset="0"/>
            </a:rPr>
            <a:t>Resilience and protection</a:t>
          </a:r>
          <a:endParaRPr lang="en-US" b="0" dirty="0">
            <a:solidFill>
              <a:schemeClr val="tx1"/>
            </a:solidFill>
            <a:effectLst/>
            <a:latin typeface="Calibri" panose="020F0502020204030204" pitchFamily="34" charset="0"/>
            <a:cs typeface="Calibri" panose="020F0502020204030204" pitchFamily="34" charset="0"/>
          </a:endParaRPr>
        </a:p>
      </dgm:t>
    </dgm:pt>
    <dgm:pt modelId="{7B4A6615-516E-4BBE-A032-FE58A0D60C0B}" type="parTrans" cxnId="{BAFC5F71-3F1B-4BB7-82B9-1DB5D1548CAA}">
      <dgm:prSet/>
      <dgm:spPr/>
      <dgm:t>
        <a:bodyPr/>
        <a:lstStyle/>
        <a:p>
          <a:endParaRPr lang="en-US">
            <a:latin typeface="Calibri" panose="020F0502020204030204" pitchFamily="34" charset="0"/>
            <a:cs typeface="Calibri" panose="020F0502020204030204" pitchFamily="34" charset="0"/>
          </a:endParaRPr>
        </a:p>
      </dgm:t>
    </dgm:pt>
    <dgm:pt modelId="{3F4DF6DB-76D6-43A0-8378-0E7CEFB61C4B}" type="sibTrans" cxnId="{BAFC5F71-3F1B-4BB7-82B9-1DB5D1548CAA}">
      <dgm:prSet/>
      <dgm:spPr/>
      <dgm:t>
        <a:bodyPr/>
        <a:lstStyle/>
        <a:p>
          <a:endParaRPr lang="en-US">
            <a:latin typeface="Calibri" panose="020F0502020204030204" pitchFamily="34" charset="0"/>
            <a:cs typeface="Calibri" panose="020F0502020204030204" pitchFamily="34" charset="0"/>
          </a:endParaRPr>
        </a:p>
      </dgm:t>
    </dgm:pt>
    <dgm:pt modelId="{EB6BCD5C-F45C-4AE9-B047-697F55F823F3}">
      <dgm:prSet phldrT="[Text]"/>
      <dgm:spPr>
        <a:solidFill>
          <a:srgbClr val="FFC000"/>
        </a:solidFill>
      </dgm:spPr>
      <dgm:t>
        <a:bodyPr/>
        <a:lstStyle/>
        <a:p>
          <a:r>
            <a:rPr lang="en-US" b="1" dirty="0" smtClean="0">
              <a:solidFill>
                <a:schemeClr val="tx1"/>
              </a:solidFill>
              <a:latin typeface="Calibri" panose="020F0502020204030204" pitchFamily="34" charset="0"/>
              <a:cs typeface="Calibri" panose="020F0502020204030204" pitchFamily="34" charset="0"/>
            </a:rPr>
            <a:t>During exposure: </a:t>
          </a:r>
          <a:r>
            <a:rPr lang="en-US" b="0" dirty="0" smtClean="0">
              <a:solidFill>
                <a:schemeClr val="tx1"/>
              </a:solidFill>
              <a:latin typeface="Calibri" panose="020F0502020204030204" pitchFamily="34" charset="0"/>
              <a:cs typeface="Calibri" panose="020F0502020204030204" pitchFamily="34" charset="0"/>
            </a:rPr>
            <a:t>Coping in the presence of stress, trauma and triggers</a:t>
          </a:r>
          <a:endParaRPr lang="en-US" b="0" dirty="0">
            <a:solidFill>
              <a:schemeClr val="tx1"/>
            </a:solidFill>
            <a:latin typeface="Calibri" panose="020F0502020204030204" pitchFamily="34" charset="0"/>
            <a:cs typeface="Calibri" panose="020F0502020204030204" pitchFamily="34" charset="0"/>
          </a:endParaRPr>
        </a:p>
      </dgm:t>
    </dgm:pt>
    <dgm:pt modelId="{C0B4BF18-2181-4A14-84A5-DC71CB91A14D}" type="parTrans" cxnId="{9B396BCE-0500-4AC0-B211-B1C234939A39}">
      <dgm:prSet/>
      <dgm:spPr/>
      <dgm:t>
        <a:bodyPr/>
        <a:lstStyle/>
        <a:p>
          <a:endParaRPr lang="en-US">
            <a:latin typeface="Calibri" panose="020F0502020204030204" pitchFamily="34" charset="0"/>
            <a:cs typeface="Calibri" panose="020F0502020204030204" pitchFamily="34" charset="0"/>
          </a:endParaRPr>
        </a:p>
      </dgm:t>
    </dgm:pt>
    <dgm:pt modelId="{2F318E31-EC0A-444A-855F-F5FFB07F94FE}" type="sibTrans" cxnId="{9B396BCE-0500-4AC0-B211-B1C234939A39}">
      <dgm:prSet/>
      <dgm:spPr/>
      <dgm:t>
        <a:bodyPr/>
        <a:lstStyle/>
        <a:p>
          <a:endParaRPr lang="en-US">
            <a:latin typeface="Calibri" panose="020F0502020204030204" pitchFamily="34" charset="0"/>
            <a:cs typeface="Calibri" panose="020F0502020204030204" pitchFamily="34" charset="0"/>
          </a:endParaRPr>
        </a:p>
      </dgm:t>
    </dgm:pt>
    <dgm:pt modelId="{E631BEE8-DD9C-4CB1-B065-5596B8CA8130}">
      <dgm:prSet phldrT="[Text]"/>
      <dgm:spPr>
        <a:solidFill>
          <a:srgbClr val="00B0F0"/>
        </a:solidFill>
      </dgm:spPr>
      <dgm:t>
        <a:bodyPr/>
        <a:lstStyle/>
        <a:p>
          <a:r>
            <a:rPr lang="en-US" b="1" dirty="0" smtClean="0">
              <a:solidFill>
                <a:schemeClr val="tx1"/>
              </a:solidFill>
              <a:latin typeface="Calibri" panose="020F0502020204030204" pitchFamily="34" charset="0"/>
              <a:cs typeface="Calibri" panose="020F0502020204030204" pitchFamily="34" charset="0"/>
            </a:rPr>
            <a:t>After exposure: </a:t>
          </a:r>
          <a:r>
            <a:rPr lang="en-US" dirty="0" smtClean="0">
              <a:solidFill>
                <a:schemeClr val="tx1"/>
              </a:solidFill>
              <a:latin typeface="Calibri" panose="020F0502020204030204" pitchFamily="34" charset="0"/>
              <a:cs typeface="Calibri" panose="020F0502020204030204" pitchFamily="34" charset="0"/>
            </a:rPr>
            <a:t>Recovery in the aftermath of trauma</a:t>
          </a:r>
          <a:endParaRPr lang="en-US" dirty="0">
            <a:solidFill>
              <a:schemeClr val="tx1"/>
            </a:solidFill>
            <a:latin typeface="Calibri" panose="020F0502020204030204" pitchFamily="34" charset="0"/>
            <a:cs typeface="Calibri" panose="020F0502020204030204" pitchFamily="34" charset="0"/>
          </a:endParaRPr>
        </a:p>
      </dgm:t>
    </dgm:pt>
    <dgm:pt modelId="{DC772C0F-A3EC-41D6-877B-4F5158CCEFA0}" type="parTrans" cxnId="{6C39C30D-A708-4D9B-AA88-196CDC71B1C8}">
      <dgm:prSet/>
      <dgm:spPr/>
      <dgm:t>
        <a:bodyPr/>
        <a:lstStyle/>
        <a:p>
          <a:endParaRPr lang="en-US">
            <a:latin typeface="Calibri" panose="020F0502020204030204" pitchFamily="34" charset="0"/>
            <a:cs typeface="Calibri" panose="020F0502020204030204" pitchFamily="34" charset="0"/>
          </a:endParaRPr>
        </a:p>
      </dgm:t>
    </dgm:pt>
    <dgm:pt modelId="{2A85A0C0-E003-402A-A90F-F613DBA37466}" type="sibTrans" cxnId="{6C39C30D-A708-4D9B-AA88-196CDC71B1C8}">
      <dgm:prSet/>
      <dgm:spPr/>
      <dgm:t>
        <a:bodyPr/>
        <a:lstStyle/>
        <a:p>
          <a:endParaRPr lang="en-US">
            <a:latin typeface="Calibri" panose="020F0502020204030204" pitchFamily="34" charset="0"/>
            <a:cs typeface="Calibri" panose="020F0502020204030204" pitchFamily="34" charset="0"/>
          </a:endParaRPr>
        </a:p>
      </dgm:t>
    </dgm:pt>
    <dgm:pt modelId="{C17358A6-451D-4E34-B962-6FC07FB253D2}">
      <dgm:prSet phldrT="[Text]"/>
      <dgm:spPr>
        <a:solidFill>
          <a:srgbClr val="F2FC74"/>
        </a:solidFill>
      </dgm:spPr>
      <dgm:t>
        <a:bodyPr/>
        <a:lstStyle/>
        <a:p>
          <a:endParaRPr lang="en-US" dirty="0">
            <a:solidFill>
              <a:schemeClr val="tx1"/>
            </a:solidFill>
            <a:effectLst/>
            <a:latin typeface="Calibri" panose="020F0502020204030204" pitchFamily="34" charset="0"/>
            <a:cs typeface="Calibri" panose="020F0502020204030204" pitchFamily="34" charset="0"/>
          </a:endParaRPr>
        </a:p>
      </dgm:t>
    </dgm:pt>
    <dgm:pt modelId="{4AE4FD25-F226-445F-A790-93B8A2956C4E}" type="parTrans" cxnId="{42E21416-53BB-44FE-B269-AFF59C43B050}">
      <dgm:prSet/>
      <dgm:spPr/>
      <dgm:t>
        <a:bodyPr/>
        <a:lstStyle/>
        <a:p>
          <a:endParaRPr lang="en-US">
            <a:latin typeface="Calibri" panose="020F0502020204030204" pitchFamily="34" charset="0"/>
            <a:cs typeface="Calibri" panose="020F0502020204030204" pitchFamily="34" charset="0"/>
          </a:endParaRPr>
        </a:p>
      </dgm:t>
    </dgm:pt>
    <dgm:pt modelId="{2CC4D659-FDED-43A3-BBD0-D640DACF1259}" type="sibTrans" cxnId="{42E21416-53BB-44FE-B269-AFF59C43B050}">
      <dgm:prSet/>
      <dgm:spPr/>
      <dgm:t>
        <a:bodyPr/>
        <a:lstStyle/>
        <a:p>
          <a:endParaRPr lang="en-US">
            <a:latin typeface="Calibri" panose="020F0502020204030204" pitchFamily="34" charset="0"/>
            <a:cs typeface="Calibri" panose="020F0502020204030204" pitchFamily="34" charset="0"/>
          </a:endParaRPr>
        </a:p>
      </dgm:t>
    </dgm:pt>
    <dgm:pt modelId="{591F0527-1A01-409E-A107-B20CDAC6374F}">
      <dgm:prSet phldrT="[Text]"/>
      <dgm:spPr>
        <a:solidFill>
          <a:srgbClr val="FFC000"/>
        </a:solidFill>
      </dgm:spPr>
      <dgm:t>
        <a:bodyPr/>
        <a:lstStyle/>
        <a:p>
          <a:endParaRPr lang="en-US" dirty="0">
            <a:solidFill>
              <a:schemeClr val="bg1"/>
            </a:solidFill>
            <a:latin typeface="Calibri" panose="020F0502020204030204" pitchFamily="34" charset="0"/>
            <a:cs typeface="Calibri" panose="020F0502020204030204" pitchFamily="34" charset="0"/>
          </a:endParaRPr>
        </a:p>
      </dgm:t>
    </dgm:pt>
    <dgm:pt modelId="{2D1A6534-8CA6-4193-BA15-BE94871EFC59}" type="parTrans" cxnId="{336911A8-FAAD-47DE-B78C-798671C05580}">
      <dgm:prSet/>
      <dgm:spPr/>
      <dgm:t>
        <a:bodyPr/>
        <a:lstStyle/>
        <a:p>
          <a:endParaRPr lang="en-US">
            <a:latin typeface="Calibri" panose="020F0502020204030204" pitchFamily="34" charset="0"/>
            <a:cs typeface="Calibri" panose="020F0502020204030204" pitchFamily="34" charset="0"/>
          </a:endParaRPr>
        </a:p>
      </dgm:t>
    </dgm:pt>
    <dgm:pt modelId="{7962F56D-980E-47CD-B6FA-FB98363B5FE4}" type="sibTrans" cxnId="{336911A8-FAAD-47DE-B78C-798671C05580}">
      <dgm:prSet/>
      <dgm:spPr/>
      <dgm:t>
        <a:bodyPr/>
        <a:lstStyle/>
        <a:p>
          <a:endParaRPr lang="en-US">
            <a:latin typeface="Calibri" panose="020F0502020204030204" pitchFamily="34" charset="0"/>
            <a:cs typeface="Calibri" panose="020F0502020204030204" pitchFamily="34" charset="0"/>
          </a:endParaRPr>
        </a:p>
      </dgm:t>
    </dgm:pt>
    <dgm:pt modelId="{A24EC12D-6390-4ECD-94EF-322CC868F1E2}">
      <dgm:prSet/>
      <dgm:spPr/>
      <dgm:t>
        <a:bodyPr/>
        <a:lstStyle/>
        <a:p>
          <a:r>
            <a:rPr lang="en-US" dirty="0" smtClean="0">
              <a:solidFill>
                <a:sysClr val="windowText" lastClr="000000"/>
              </a:solidFill>
              <a:latin typeface="Calibri" panose="020F0502020204030204" pitchFamily="34" charset="0"/>
              <a:ea typeface="+mn-ea"/>
              <a:cs typeface="Calibri" panose="020F0502020204030204" pitchFamily="34" charset="0"/>
            </a:rPr>
            <a:t>Restoring our emotional, cognitive, physiological, </a:t>
          </a:r>
          <a:r>
            <a:rPr lang="en-US" dirty="0" smtClean="0">
              <a:solidFill>
                <a:sysClr val="windowText" lastClr="000000"/>
              </a:solidFill>
              <a:latin typeface="Calibri" panose="020F0502020204030204" pitchFamily="34" charset="0"/>
              <a:ea typeface="+mn-ea"/>
              <a:cs typeface="Calibri" panose="020F0502020204030204" pitchFamily="34" charset="0"/>
            </a:rPr>
            <a:t>moral and </a:t>
          </a:r>
          <a:r>
            <a:rPr lang="en-US" dirty="0" smtClean="0">
              <a:solidFill>
                <a:sysClr val="windowText" lastClr="000000"/>
              </a:solidFill>
              <a:latin typeface="Calibri" panose="020F0502020204030204" pitchFamily="34" charset="0"/>
              <a:ea typeface="+mn-ea"/>
              <a:cs typeface="Calibri" panose="020F0502020204030204" pitchFamily="34" charset="0"/>
            </a:rPr>
            <a:t>interpersonal balance</a:t>
          </a:r>
          <a:endParaRPr lang="en-US" dirty="0">
            <a:solidFill>
              <a:sysClr val="windowText" lastClr="000000"/>
            </a:solidFill>
            <a:latin typeface="Calibri" panose="020F0502020204030204" pitchFamily="34" charset="0"/>
            <a:ea typeface="+mn-ea"/>
            <a:cs typeface="Calibri" panose="020F0502020204030204" pitchFamily="34" charset="0"/>
          </a:endParaRPr>
        </a:p>
      </dgm:t>
    </dgm:pt>
    <dgm:pt modelId="{AC2035C2-AFCE-4D8C-B9F1-49FFEA7FEB76}" type="parTrans" cxnId="{4D084C5C-681B-49FB-8229-08C6E2ADC1C3}">
      <dgm:prSet/>
      <dgm:spPr/>
      <dgm:t>
        <a:bodyPr/>
        <a:lstStyle/>
        <a:p>
          <a:endParaRPr lang="en-US">
            <a:latin typeface="Calibri" panose="020F0502020204030204" pitchFamily="34" charset="0"/>
            <a:cs typeface="Calibri" panose="020F0502020204030204" pitchFamily="34" charset="0"/>
          </a:endParaRPr>
        </a:p>
      </dgm:t>
    </dgm:pt>
    <dgm:pt modelId="{25DA780E-A31A-4D9F-B65E-BB68288293BD}" type="sibTrans" cxnId="{4D084C5C-681B-49FB-8229-08C6E2ADC1C3}">
      <dgm:prSet/>
      <dgm:spPr/>
      <dgm:t>
        <a:bodyPr/>
        <a:lstStyle/>
        <a:p>
          <a:endParaRPr lang="en-US">
            <a:latin typeface="Calibri" panose="020F0502020204030204" pitchFamily="34" charset="0"/>
            <a:cs typeface="Calibri" panose="020F0502020204030204" pitchFamily="34" charset="0"/>
          </a:endParaRPr>
        </a:p>
      </dgm:t>
    </dgm:pt>
    <dgm:pt modelId="{6B4EB498-F13E-4364-95D1-2247F874BCCE}">
      <dgm:prSet phldrT="[Text]"/>
      <dgm:spPr>
        <a:solidFill>
          <a:srgbClr val="00B0F0"/>
        </a:solidFill>
      </dgm:spPr>
      <dgm:t>
        <a:bodyPr/>
        <a:lstStyle/>
        <a:p>
          <a:r>
            <a:rPr lang="en-US" dirty="0" smtClean="0">
              <a:solidFill>
                <a:schemeClr val="tx1"/>
              </a:solidFill>
              <a:latin typeface="Calibri" panose="020F0502020204030204" pitchFamily="34" charset="0"/>
              <a:cs typeface="Calibri" panose="020F0502020204030204" pitchFamily="34" charset="0"/>
            </a:rPr>
            <a:t>Monitoring our trauma “dosage”</a:t>
          </a:r>
          <a:endParaRPr lang="en-US" dirty="0">
            <a:solidFill>
              <a:schemeClr val="tx1"/>
            </a:solidFill>
            <a:latin typeface="Calibri" panose="020F0502020204030204" pitchFamily="34" charset="0"/>
            <a:cs typeface="Calibri" panose="020F0502020204030204" pitchFamily="34" charset="0"/>
          </a:endParaRPr>
        </a:p>
      </dgm:t>
    </dgm:pt>
    <dgm:pt modelId="{EE143AE4-7A04-488C-B430-0310928924BC}" type="parTrans" cxnId="{B5DE647F-4EED-48B2-8CE3-FBA7835D093F}">
      <dgm:prSet/>
      <dgm:spPr/>
    </dgm:pt>
    <dgm:pt modelId="{68E5A12D-649D-4B70-B6A0-5A6694DD16CB}" type="sibTrans" cxnId="{B5DE647F-4EED-48B2-8CE3-FBA7835D093F}">
      <dgm:prSet/>
      <dgm:spPr/>
    </dgm:pt>
    <dgm:pt modelId="{C279D691-09D3-4E7E-843A-39273EECA555}" type="pres">
      <dgm:prSet presAssocID="{A65267F0-AA47-4805-8D4A-54FF2ADF152F}" presName="Name0" presStyleCnt="0">
        <dgm:presLayoutVars>
          <dgm:dir/>
          <dgm:animLvl val="lvl"/>
          <dgm:resizeHandles val="exact"/>
        </dgm:presLayoutVars>
      </dgm:prSet>
      <dgm:spPr/>
      <dgm:t>
        <a:bodyPr/>
        <a:lstStyle/>
        <a:p>
          <a:endParaRPr lang="en-US"/>
        </a:p>
      </dgm:t>
    </dgm:pt>
    <dgm:pt modelId="{6925A0A0-489F-4BEF-A37F-2AC295C91BC0}" type="pres">
      <dgm:prSet presAssocID="{A8E744AC-32C0-48A3-B076-86756AEBC488}" presName="linNode" presStyleCnt="0"/>
      <dgm:spPr/>
    </dgm:pt>
    <dgm:pt modelId="{D3EBED6A-409F-4F58-8517-A620248016BB}" type="pres">
      <dgm:prSet presAssocID="{A8E744AC-32C0-48A3-B076-86756AEBC488}" presName="parTx" presStyleLbl="revTx" presStyleIdx="0" presStyleCnt="4">
        <dgm:presLayoutVars>
          <dgm:chMax val="1"/>
          <dgm:bulletEnabled val="1"/>
        </dgm:presLayoutVars>
      </dgm:prSet>
      <dgm:spPr/>
      <dgm:t>
        <a:bodyPr/>
        <a:lstStyle/>
        <a:p>
          <a:endParaRPr lang="en-US"/>
        </a:p>
      </dgm:t>
    </dgm:pt>
    <dgm:pt modelId="{24594D28-FDAB-4920-91F8-590ACCBA01EF}" type="pres">
      <dgm:prSet presAssocID="{A8E744AC-32C0-48A3-B076-86756AEBC488}" presName="bracket" presStyleLbl="parChTrans1D1" presStyleIdx="0" presStyleCnt="4"/>
      <dgm:spPr/>
    </dgm:pt>
    <dgm:pt modelId="{24DA9612-D13D-4AE6-902E-F35F1050084B}" type="pres">
      <dgm:prSet presAssocID="{A8E744AC-32C0-48A3-B076-86756AEBC488}" presName="spH" presStyleCnt="0"/>
      <dgm:spPr/>
    </dgm:pt>
    <dgm:pt modelId="{9D2FD246-D4ED-4111-AEF3-ABFFA6562607}" type="pres">
      <dgm:prSet presAssocID="{A8E744AC-32C0-48A3-B076-86756AEBC488}" presName="desTx" presStyleLbl="node1" presStyleIdx="0" presStyleCnt="4">
        <dgm:presLayoutVars>
          <dgm:bulletEnabled val="1"/>
        </dgm:presLayoutVars>
      </dgm:prSet>
      <dgm:spPr/>
      <dgm:t>
        <a:bodyPr/>
        <a:lstStyle/>
        <a:p>
          <a:endParaRPr lang="en-US"/>
        </a:p>
      </dgm:t>
    </dgm:pt>
    <dgm:pt modelId="{B0F2FE68-509F-4741-90DA-60E3E97CC8D2}" type="pres">
      <dgm:prSet presAssocID="{BB96DF4F-D0C3-4AC3-835E-C48B46E76CA8}" presName="spV" presStyleCnt="0"/>
      <dgm:spPr/>
    </dgm:pt>
    <dgm:pt modelId="{9CE2D7F1-CCB1-4CD7-8884-98486A671C4E}" type="pres">
      <dgm:prSet presAssocID="{59AB33F5-F0BD-482B-967D-A36E07989DAD}" presName="linNode" presStyleCnt="0"/>
      <dgm:spPr/>
    </dgm:pt>
    <dgm:pt modelId="{B965C5D3-27AB-4409-912B-A881746922FF}" type="pres">
      <dgm:prSet presAssocID="{59AB33F5-F0BD-482B-967D-A36E07989DAD}" presName="parTx" presStyleLbl="revTx" presStyleIdx="1" presStyleCnt="4">
        <dgm:presLayoutVars>
          <dgm:chMax val="1"/>
          <dgm:bulletEnabled val="1"/>
        </dgm:presLayoutVars>
      </dgm:prSet>
      <dgm:spPr/>
      <dgm:t>
        <a:bodyPr/>
        <a:lstStyle/>
        <a:p>
          <a:endParaRPr lang="en-US"/>
        </a:p>
      </dgm:t>
    </dgm:pt>
    <dgm:pt modelId="{DF60D631-F965-472C-9252-6D9C13A14684}" type="pres">
      <dgm:prSet presAssocID="{59AB33F5-F0BD-482B-967D-A36E07989DAD}" presName="bracket" presStyleLbl="parChTrans1D1" presStyleIdx="1" presStyleCnt="4"/>
      <dgm:spPr/>
    </dgm:pt>
    <dgm:pt modelId="{6D0AEA0D-8A29-42F2-9BA1-689F27E60774}" type="pres">
      <dgm:prSet presAssocID="{59AB33F5-F0BD-482B-967D-A36E07989DAD}" presName="spH" presStyleCnt="0"/>
      <dgm:spPr/>
    </dgm:pt>
    <dgm:pt modelId="{78E57E5E-85F3-4206-BBE2-4492A27E053B}" type="pres">
      <dgm:prSet presAssocID="{59AB33F5-F0BD-482B-967D-A36E07989DAD}" presName="desTx" presStyleLbl="node1" presStyleIdx="1" presStyleCnt="4">
        <dgm:presLayoutVars>
          <dgm:bulletEnabled val="1"/>
        </dgm:presLayoutVars>
      </dgm:prSet>
      <dgm:spPr/>
      <dgm:t>
        <a:bodyPr/>
        <a:lstStyle/>
        <a:p>
          <a:endParaRPr lang="en-US"/>
        </a:p>
      </dgm:t>
    </dgm:pt>
    <dgm:pt modelId="{3604148A-3447-4CB5-82E4-F40D86AAF78B}" type="pres">
      <dgm:prSet presAssocID="{3F4DF6DB-76D6-43A0-8378-0E7CEFB61C4B}" presName="spV" presStyleCnt="0"/>
      <dgm:spPr/>
    </dgm:pt>
    <dgm:pt modelId="{A9B9F1CC-71C5-4AFE-9CFA-04C2657DF659}" type="pres">
      <dgm:prSet presAssocID="{EB6BCD5C-F45C-4AE9-B047-697F55F823F3}" presName="linNode" presStyleCnt="0"/>
      <dgm:spPr/>
    </dgm:pt>
    <dgm:pt modelId="{931F6AEB-D81E-478C-B283-B6E6058C525E}" type="pres">
      <dgm:prSet presAssocID="{EB6BCD5C-F45C-4AE9-B047-697F55F823F3}" presName="parTx" presStyleLbl="revTx" presStyleIdx="2" presStyleCnt="4">
        <dgm:presLayoutVars>
          <dgm:chMax val="1"/>
          <dgm:bulletEnabled val="1"/>
        </dgm:presLayoutVars>
      </dgm:prSet>
      <dgm:spPr/>
      <dgm:t>
        <a:bodyPr/>
        <a:lstStyle/>
        <a:p>
          <a:endParaRPr lang="en-US"/>
        </a:p>
      </dgm:t>
    </dgm:pt>
    <dgm:pt modelId="{F352109F-36E3-4C9B-921D-CFEFA5E7FB01}" type="pres">
      <dgm:prSet presAssocID="{EB6BCD5C-F45C-4AE9-B047-697F55F823F3}" presName="bracket" presStyleLbl="parChTrans1D1" presStyleIdx="2" presStyleCnt="4"/>
      <dgm:spPr/>
    </dgm:pt>
    <dgm:pt modelId="{09F000E9-34F7-4905-A6D8-0E8FF4517877}" type="pres">
      <dgm:prSet presAssocID="{EB6BCD5C-F45C-4AE9-B047-697F55F823F3}" presName="spH" presStyleCnt="0"/>
      <dgm:spPr/>
    </dgm:pt>
    <dgm:pt modelId="{9DA5ED75-57A7-4D80-8A16-C6FB61922771}" type="pres">
      <dgm:prSet presAssocID="{EB6BCD5C-F45C-4AE9-B047-697F55F823F3}" presName="desTx" presStyleLbl="node1" presStyleIdx="2" presStyleCnt="4">
        <dgm:presLayoutVars>
          <dgm:bulletEnabled val="1"/>
        </dgm:presLayoutVars>
      </dgm:prSet>
      <dgm:spPr/>
      <dgm:t>
        <a:bodyPr/>
        <a:lstStyle/>
        <a:p>
          <a:endParaRPr lang="en-US"/>
        </a:p>
      </dgm:t>
    </dgm:pt>
    <dgm:pt modelId="{0855A944-ECF4-4FA8-AA12-3325711F86C3}" type="pres">
      <dgm:prSet presAssocID="{2F318E31-EC0A-444A-855F-F5FFB07F94FE}" presName="spV" presStyleCnt="0"/>
      <dgm:spPr/>
    </dgm:pt>
    <dgm:pt modelId="{9267E1BD-9C05-417E-878B-093B2EC1BC28}" type="pres">
      <dgm:prSet presAssocID="{E631BEE8-DD9C-4CB1-B065-5596B8CA8130}" presName="linNode" presStyleCnt="0"/>
      <dgm:spPr/>
    </dgm:pt>
    <dgm:pt modelId="{27FEDDCC-9BBC-468E-84E9-E40DF46852CF}" type="pres">
      <dgm:prSet presAssocID="{E631BEE8-DD9C-4CB1-B065-5596B8CA8130}" presName="parTx" presStyleLbl="revTx" presStyleIdx="3" presStyleCnt="4">
        <dgm:presLayoutVars>
          <dgm:chMax val="1"/>
          <dgm:bulletEnabled val="1"/>
        </dgm:presLayoutVars>
      </dgm:prSet>
      <dgm:spPr/>
      <dgm:t>
        <a:bodyPr/>
        <a:lstStyle/>
        <a:p>
          <a:endParaRPr lang="en-US"/>
        </a:p>
      </dgm:t>
    </dgm:pt>
    <dgm:pt modelId="{9DF52311-43DC-424A-A432-E13E97A94B7B}" type="pres">
      <dgm:prSet presAssocID="{E631BEE8-DD9C-4CB1-B065-5596B8CA8130}" presName="bracket" presStyleLbl="parChTrans1D1" presStyleIdx="3" presStyleCnt="4"/>
      <dgm:spPr/>
    </dgm:pt>
    <dgm:pt modelId="{805EF2D5-E2CD-42F8-8AEF-428B93C0058F}" type="pres">
      <dgm:prSet presAssocID="{E631BEE8-DD9C-4CB1-B065-5596B8CA8130}" presName="spH" presStyleCnt="0"/>
      <dgm:spPr/>
    </dgm:pt>
    <dgm:pt modelId="{9B7EB2A9-7E37-4248-B41B-E9BFD61C6CE7}" type="pres">
      <dgm:prSet presAssocID="{E631BEE8-DD9C-4CB1-B065-5596B8CA8130}" presName="desTx" presStyleLbl="node1" presStyleIdx="3" presStyleCnt="4">
        <dgm:presLayoutVars>
          <dgm:bulletEnabled val="1"/>
        </dgm:presLayoutVars>
      </dgm:prSet>
      <dgm:spPr/>
      <dgm:t>
        <a:bodyPr/>
        <a:lstStyle/>
        <a:p>
          <a:endParaRPr lang="en-US"/>
        </a:p>
      </dgm:t>
    </dgm:pt>
  </dgm:ptLst>
  <dgm:cxnLst>
    <dgm:cxn modelId="{4D084C5C-681B-49FB-8229-08C6E2ADC1C3}" srcId="{E631BEE8-DD9C-4CB1-B065-5596B8CA8130}" destId="{A24EC12D-6390-4ECD-94EF-322CC868F1E2}" srcOrd="1" destOrd="0" parTransId="{AC2035C2-AFCE-4D8C-B9F1-49FFEA7FEB76}" sibTransId="{25DA780E-A31A-4D9F-B65E-BB68288293BD}"/>
    <dgm:cxn modelId="{BAFC5F71-3F1B-4BB7-82B9-1DB5D1548CAA}" srcId="{A65267F0-AA47-4805-8D4A-54FF2ADF152F}" destId="{59AB33F5-F0BD-482B-967D-A36E07989DAD}" srcOrd="1" destOrd="0" parTransId="{7B4A6615-516E-4BBE-A032-FE58A0D60C0B}" sibTransId="{3F4DF6DB-76D6-43A0-8378-0E7CEFB61C4B}"/>
    <dgm:cxn modelId="{85015B29-A120-4BE0-AAC9-620AC4338DEA}" type="presOf" srcId="{A8E744AC-32C0-48A3-B076-86756AEBC488}" destId="{D3EBED6A-409F-4F58-8517-A620248016BB}" srcOrd="0" destOrd="0" presId="urn:diagrams.loki3.com/BracketList"/>
    <dgm:cxn modelId="{74D34CC8-598F-4313-B1CB-366555ECBADF}" type="presOf" srcId="{E631BEE8-DD9C-4CB1-B065-5596B8CA8130}" destId="{27FEDDCC-9BBC-468E-84E9-E40DF46852CF}" srcOrd="0" destOrd="0" presId="urn:diagrams.loki3.com/BracketList"/>
    <dgm:cxn modelId="{B5DE647F-4EED-48B2-8CE3-FBA7835D093F}" srcId="{E631BEE8-DD9C-4CB1-B065-5596B8CA8130}" destId="{6B4EB498-F13E-4364-95D1-2247F874BCCE}" srcOrd="0" destOrd="0" parTransId="{EE143AE4-7A04-488C-B430-0310928924BC}" sibTransId="{68E5A12D-649D-4B70-B6A0-5A6694DD16CB}"/>
    <dgm:cxn modelId="{9B396BCE-0500-4AC0-B211-B1C234939A39}" srcId="{A65267F0-AA47-4805-8D4A-54FF2ADF152F}" destId="{EB6BCD5C-F45C-4AE9-B047-697F55F823F3}" srcOrd="2" destOrd="0" parTransId="{C0B4BF18-2181-4A14-84A5-DC71CB91A14D}" sibTransId="{2F318E31-EC0A-444A-855F-F5FFB07F94FE}"/>
    <dgm:cxn modelId="{42E21416-53BB-44FE-B269-AFF59C43B050}" srcId="{59AB33F5-F0BD-482B-967D-A36E07989DAD}" destId="{C17358A6-451D-4E34-B962-6FC07FB253D2}" srcOrd="0" destOrd="0" parTransId="{4AE4FD25-F226-445F-A790-93B8A2956C4E}" sibTransId="{2CC4D659-FDED-43A3-BBD0-D640DACF1259}"/>
    <dgm:cxn modelId="{69DFD04E-83F5-4B96-B85F-062E3ECBAE43}" type="presOf" srcId="{59AB33F5-F0BD-482B-967D-A36E07989DAD}" destId="{B965C5D3-27AB-4409-912B-A881746922FF}" srcOrd="0" destOrd="0" presId="urn:diagrams.loki3.com/BracketList"/>
    <dgm:cxn modelId="{8C008ED9-8F2B-4B55-B105-68CD662C5D98}" type="presOf" srcId="{EB6BCD5C-F45C-4AE9-B047-697F55F823F3}" destId="{931F6AEB-D81E-478C-B283-B6E6058C525E}" srcOrd="0" destOrd="0" presId="urn:diagrams.loki3.com/BracketList"/>
    <dgm:cxn modelId="{336911A8-FAAD-47DE-B78C-798671C05580}" srcId="{EB6BCD5C-F45C-4AE9-B047-697F55F823F3}" destId="{591F0527-1A01-409E-A107-B20CDAC6374F}" srcOrd="0" destOrd="0" parTransId="{2D1A6534-8CA6-4193-BA15-BE94871EFC59}" sibTransId="{7962F56D-980E-47CD-B6FA-FB98363B5FE4}"/>
    <dgm:cxn modelId="{7883A2AF-6F4B-496B-BF61-E1F1AB5C54C8}" type="presOf" srcId="{088105DD-DA37-47A6-88A7-DB43CB6A15B7}" destId="{9D2FD246-D4ED-4111-AEF3-ABFFA6562607}" srcOrd="0" destOrd="0" presId="urn:diagrams.loki3.com/BracketList"/>
    <dgm:cxn modelId="{F45EE219-B634-4E75-B7B8-187ADF03C680}" type="presOf" srcId="{591F0527-1A01-409E-A107-B20CDAC6374F}" destId="{9DA5ED75-57A7-4D80-8A16-C6FB61922771}" srcOrd="0" destOrd="0" presId="urn:diagrams.loki3.com/BracketList"/>
    <dgm:cxn modelId="{DBB5C76F-FA54-4178-8E44-6318AFDD1CA1}" type="presOf" srcId="{A24EC12D-6390-4ECD-94EF-322CC868F1E2}" destId="{9B7EB2A9-7E37-4248-B41B-E9BFD61C6CE7}" srcOrd="0" destOrd="1" presId="urn:diagrams.loki3.com/BracketList"/>
    <dgm:cxn modelId="{6C39C30D-A708-4D9B-AA88-196CDC71B1C8}" srcId="{A65267F0-AA47-4805-8D4A-54FF2ADF152F}" destId="{E631BEE8-DD9C-4CB1-B065-5596B8CA8130}" srcOrd="3" destOrd="0" parTransId="{DC772C0F-A3EC-41D6-877B-4F5158CCEFA0}" sibTransId="{2A85A0C0-E003-402A-A90F-F613DBA37466}"/>
    <dgm:cxn modelId="{307E3A10-F67F-4557-8DDE-54D8724CC665}" srcId="{A8E744AC-32C0-48A3-B076-86756AEBC488}" destId="{088105DD-DA37-47A6-88A7-DB43CB6A15B7}" srcOrd="0" destOrd="0" parTransId="{774C3D81-3BC8-49C7-AC03-1F6E2E657814}" sibTransId="{6EEA66D6-B836-4F14-8090-ABB5E7B1857E}"/>
    <dgm:cxn modelId="{16F18362-B4A2-40C8-9037-E89A3FC5DE8B}" srcId="{A65267F0-AA47-4805-8D4A-54FF2ADF152F}" destId="{A8E744AC-32C0-48A3-B076-86756AEBC488}" srcOrd="0" destOrd="0" parTransId="{F40EF52B-6E61-4043-BC60-67AAF3D5FDEF}" sibTransId="{BB96DF4F-D0C3-4AC3-835E-C48B46E76CA8}"/>
    <dgm:cxn modelId="{52668975-5224-490E-AC4A-71F062CA2AD4}" type="presOf" srcId="{A65267F0-AA47-4805-8D4A-54FF2ADF152F}" destId="{C279D691-09D3-4E7E-843A-39273EECA555}" srcOrd="0" destOrd="0" presId="urn:diagrams.loki3.com/BracketList"/>
    <dgm:cxn modelId="{E016BE2F-D36A-49E6-AD9B-A7CD5A2FB24A}" type="presOf" srcId="{6B4EB498-F13E-4364-95D1-2247F874BCCE}" destId="{9B7EB2A9-7E37-4248-B41B-E9BFD61C6CE7}" srcOrd="0" destOrd="0" presId="urn:diagrams.loki3.com/BracketList"/>
    <dgm:cxn modelId="{DC14CDBA-64D9-4184-84E8-C8C7AE907FB0}" type="presOf" srcId="{C17358A6-451D-4E34-B962-6FC07FB253D2}" destId="{78E57E5E-85F3-4206-BBE2-4492A27E053B}" srcOrd="0" destOrd="0" presId="urn:diagrams.loki3.com/BracketList"/>
    <dgm:cxn modelId="{DE132503-D844-43D8-9C0B-DC0EFD516F36}" type="presParOf" srcId="{C279D691-09D3-4E7E-843A-39273EECA555}" destId="{6925A0A0-489F-4BEF-A37F-2AC295C91BC0}" srcOrd="0" destOrd="0" presId="urn:diagrams.loki3.com/BracketList"/>
    <dgm:cxn modelId="{D67EB6DE-6837-4FF6-8381-CAE8E2C9D991}" type="presParOf" srcId="{6925A0A0-489F-4BEF-A37F-2AC295C91BC0}" destId="{D3EBED6A-409F-4F58-8517-A620248016BB}" srcOrd="0" destOrd="0" presId="urn:diagrams.loki3.com/BracketList"/>
    <dgm:cxn modelId="{DE4ACC72-AEB1-450E-986A-DF0B223554D6}" type="presParOf" srcId="{6925A0A0-489F-4BEF-A37F-2AC295C91BC0}" destId="{24594D28-FDAB-4920-91F8-590ACCBA01EF}" srcOrd="1" destOrd="0" presId="urn:diagrams.loki3.com/BracketList"/>
    <dgm:cxn modelId="{8B0E7B20-C58C-4228-9B1C-33FEF09BAD3C}" type="presParOf" srcId="{6925A0A0-489F-4BEF-A37F-2AC295C91BC0}" destId="{24DA9612-D13D-4AE6-902E-F35F1050084B}" srcOrd="2" destOrd="0" presId="urn:diagrams.loki3.com/BracketList"/>
    <dgm:cxn modelId="{AF5E9A8B-5BAA-499E-B291-BF2B72A72F31}" type="presParOf" srcId="{6925A0A0-489F-4BEF-A37F-2AC295C91BC0}" destId="{9D2FD246-D4ED-4111-AEF3-ABFFA6562607}" srcOrd="3" destOrd="0" presId="urn:diagrams.loki3.com/BracketList"/>
    <dgm:cxn modelId="{9E0F2C65-3E71-42DF-B1AD-ED71EC937C60}" type="presParOf" srcId="{C279D691-09D3-4E7E-843A-39273EECA555}" destId="{B0F2FE68-509F-4741-90DA-60E3E97CC8D2}" srcOrd="1" destOrd="0" presId="urn:diagrams.loki3.com/BracketList"/>
    <dgm:cxn modelId="{CCC4716D-E136-4DBD-B4F0-494679FE3270}" type="presParOf" srcId="{C279D691-09D3-4E7E-843A-39273EECA555}" destId="{9CE2D7F1-CCB1-4CD7-8884-98486A671C4E}" srcOrd="2" destOrd="0" presId="urn:diagrams.loki3.com/BracketList"/>
    <dgm:cxn modelId="{748C757B-F5A4-4CD7-9A92-604524DF3B06}" type="presParOf" srcId="{9CE2D7F1-CCB1-4CD7-8884-98486A671C4E}" destId="{B965C5D3-27AB-4409-912B-A881746922FF}" srcOrd="0" destOrd="0" presId="urn:diagrams.loki3.com/BracketList"/>
    <dgm:cxn modelId="{09441545-3797-4F53-AD75-A2C8D8E27D33}" type="presParOf" srcId="{9CE2D7F1-CCB1-4CD7-8884-98486A671C4E}" destId="{DF60D631-F965-472C-9252-6D9C13A14684}" srcOrd="1" destOrd="0" presId="urn:diagrams.loki3.com/BracketList"/>
    <dgm:cxn modelId="{4ABB1BFB-FCB2-4E54-A5E6-E608228A0828}" type="presParOf" srcId="{9CE2D7F1-CCB1-4CD7-8884-98486A671C4E}" destId="{6D0AEA0D-8A29-42F2-9BA1-689F27E60774}" srcOrd="2" destOrd="0" presId="urn:diagrams.loki3.com/BracketList"/>
    <dgm:cxn modelId="{09F4ECCD-8E5C-4C4F-994B-E2E5A94E53B7}" type="presParOf" srcId="{9CE2D7F1-CCB1-4CD7-8884-98486A671C4E}" destId="{78E57E5E-85F3-4206-BBE2-4492A27E053B}" srcOrd="3" destOrd="0" presId="urn:diagrams.loki3.com/BracketList"/>
    <dgm:cxn modelId="{28E5EFBE-FA2F-435E-89E5-54FCF825B3F8}" type="presParOf" srcId="{C279D691-09D3-4E7E-843A-39273EECA555}" destId="{3604148A-3447-4CB5-82E4-F40D86AAF78B}" srcOrd="3" destOrd="0" presId="urn:diagrams.loki3.com/BracketList"/>
    <dgm:cxn modelId="{1B0BE6FF-75D1-47D6-B850-D9DF7F9131B1}" type="presParOf" srcId="{C279D691-09D3-4E7E-843A-39273EECA555}" destId="{A9B9F1CC-71C5-4AFE-9CFA-04C2657DF659}" srcOrd="4" destOrd="0" presId="urn:diagrams.loki3.com/BracketList"/>
    <dgm:cxn modelId="{085D01DD-CA16-4DF1-BF0C-E4886FE64B00}" type="presParOf" srcId="{A9B9F1CC-71C5-4AFE-9CFA-04C2657DF659}" destId="{931F6AEB-D81E-478C-B283-B6E6058C525E}" srcOrd="0" destOrd="0" presId="urn:diagrams.loki3.com/BracketList"/>
    <dgm:cxn modelId="{EA7F1A1F-8C62-4DD1-87F5-2606BCCF9BEE}" type="presParOf" srcId="{A9B9F1CC-71C5-4AFE-9CFA-04C2657DF659}" destId="{F352109F-36E3-4C9B-921D-CFEFA5E7FB01}" srcOrd="1" destOrd="0" presId="urn:diagrams.loki3.com/BracketList"/>
    <dgm:cxn modelId="{EE2B324B-B0D5-43F0-95AA-347F5AA5EE4C}" type="presParOf" srcId="{A9B9F1CC-71C5-4AFE-9CFA-04C2657DF659}" destId="{09F000E9-34F7-4905-A6D8-0E8FF4517877}" srcOrd="2" destOrd="0" presId="urn:diagrams.loki3.com/BracketList"/>
    <dgm:cxn modelId="{31BA0972-FCCA-4922-A0DD-BB15EB2C0170}" type="presParOf" srcId="{A9B9F1CC-71C5-4AFE-9CFA-04C2657DF659}" destId="{9DA5ED75-57A7-4D80-8A16-C6FB61922771}" srcOrd="3" destOrd="0" presId="urn:diagrams.loki3.com/BracketList"/>
    <dgm:cxn modelId="{F5373AFB-4B4D-48C3-8030-0EE668B0ED26}" type="presParOf" srcId="{C279D691-09D3-4E7E-843A-39273EECA555}" destId="{0855A944-ECF4-4FA8-AA12-3325711F86C3}" srcOrd="5" destOrd="0" presId="urn:diagrams.loki3.com/BracketList"/>
    <dgm:cxn modelId="{02AD722E-5DC4-4A5E-9F74-6CF761DDBA28}" type="presParOf" srcId="{C279D691-09D3-4E7E-843A-39273EECA555}" destId="{9267E1BD-9C05-417E-878B-093B2EC1BC28}" srcOrd="6" destOrd="0" presId="urn:diagrams.loki3.com/BracketList"/>
    <dgm:cxn modelId="{465464E8-5D24-4128-80EC-212984B605EE}" type="presParOf" srcId="{9267E1BD-9C05-417E-878B-093B2EC1BC28}" destId="{27FEDDCC-9BBC-468E-84E9-E40DF46852CF}" srcOrd="0" destOrd="0" presId="urn:diagrams.loki3.com/BracketList"/>
    <dgm:cxn modelId="{4DCBD8E5-DB6C-466C-A287-8D9CFAC2F119}" type="presParOf" srcId="{9267E1BD-9C05-417E-878B-093B2EC1BC28}" destId="{9DF52311-43DC-424A-A432-E13E97A94B7B}" srcOrd="1" destOrd="0" presId="urn:diagrams.loki3.com/BracketList"/>
    <dgm:cxn modelId="{BA13DC73-7FCB-4578-B1B3-4A9BFB82B540}" type="presParOf" srcId="{9267E1BD-9C05-417E-878B-093B2EC1BC28}" destId="{805EF2D5-E2CD-42F8-8AEF-428B93C0058F}" srcOrd="2" destOrd="0" presId="urn:diagrams.loki3.com/BracketList"/>
    <dgm:cxn modelId="{CA72B6E7-1643-49D0-86B4-EE44198E782B}" type="presParOf" srcId="{9267E1BD-9C05-417E-878B-093B2EC1BC28}" destId="{9B7EB2A9-7E37-4248-B41B-E9BFD61C6CE7}" srcOrd="3" destOrd="0" presId="urn:diagrams.loki3.com/Bracke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F61DA95-9D09-46FB-8E13-C45180262F17}" type="doc">
      <dgm:prSet loTypeId="urn:microsoft.com/office/officeart/2005/8/layout/chevron1" loCatId="process" qsTypeId="urn:microsoft.com/office/officeart/2005/8/quickstyle/3d3" qsCatId="3D" csTypeId="urn:microsoft.com/office/officeart/2005/8/colors/accent1_2" csCatId="accent1" phldr="1"/>
      <dgm:spPr/>
    </dgm:pt>
    <dgm:pt modelId="{24170F6D-3BA4-4728-93AE-93BEEC73E7BE}">
      <dgm:prSet phldrT="[Text]"/>
      <dgm:spPr>
        <a:solidFill>
          <a:schemeClr val="accent4"/>
        </a:solidFill>
      </dgm:spPr>
      <dgm:t>
        <a:bodyPr/>
        <a:lstStyle/>
        <a:p>
          <a:r>
            <a:rPr lang="en-US" dirty="0" smtClean="0">
              <a:ln>
                <a:solidFill>
                  <a:schemeClr val="tx1"/>
                </a:solidFill>
              </a:ln>
              <a:solidFill>
                <a:schemeClr val="tx1"/>
              </a:solidFill>
            </a:rPr>
            <a:t>Green zone</a:t>
          </a:r>
          <a:endParaRPr lang="en-US" dirty="0">
            <a:ln>
              <a:solidFill>
                <a:schemeClr val="tx1"/>
              </a:solidFill>
            </a:ln>
            <a:solidFill>
              <a:schemeClr val="tx1"/>
            </a:solidFill>
          </a:endParaRPr>
        </a:p>
      </dgm:t>
    </dgm:pt>
    <dgm:pt modelId="{B2E482A7-F9F1-42E2-B251-20A55ED3A26D}" type="parTrans" cxnId="{BE1D0633-9B63-41DF-83EE-F6AF6E9989FC}">
      <dgm:prSet/>
      <dgm:spPr/>
      <dgm:t>
        <a:bodyPr/>
        <a:lstStyle/>
        <a:p>
          <a:endParaRPr lang="en-US"/>
        </a:p>
      </dgm:t>
    </dgm:pt>
    <dgm:pt modelId="{61CD15D6-602E-4548-9C0C-1CEF7F6E0C38}" type="sibTrans" cxnId="{BE1D0633-9B63-41DF-83EE-F6AF6E9989FC}">
      <dgm:prSet/>
      <dgm:spPr/>
      <dgm:t>
        <a:bodyPr/>
        <a:lstStyle/>
        <a:p>
          <a:endParaRPr lang="en-US"/>
        </a:p>
      </dgm:t>
    </dgm:pt>
    <dgm:pt modelId="{732CC492-0D54-460A-AF75-974F6186140D}">
      <dgm:prSet phldrT="[Text]"/>
      <dgm:spPr>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smtClean="0">
              <a:ln>
                <a:solidFill>
                  <a:schemeClr val="tx1"/>
                </a:solidFill>
              </a:ln>
              <a:solidFill>
                <a:schemeClr val="tx1"/>
              </a:solidFill>
            </a:rPr>
            <a:t>Yellow zone</a:t>
          </a:r>
          <a:endParaRPr lang="en-US" dirty="0">
            <a:ln>
              <a:solidFill>
                <a:schemeClr val="tx1"/>
              </a:solidFill>
            </a:ln>
            <a:solidFill>
              <a:schemeClr val="tx1"/>
            </a:solidFill>
          </a:endParaRPr>
        </a:p>
      </dgm:t>
    </dgm:pt>
    <dgm:pt modelId="{245EBDA7-896E-400E-A248-381F572EAE3E}" type="parTrans" cxnId="{A389037C-5B58-4B51-9C77-D315BFB04171}">
      <dgm:prSet/>
      <dgm:spPr/>
      <dgm:t>
        <a:bodyPr/>
        <a:lstStyle/>
        <a:p>
          <a:endParaRPr lang="en-US"/>
        </a:p>
      </dgm:t>
    </dgm:pt>
    <dgm:pt modelId="{1BE973E3-AB3B-4F20-8907-16AC19A5ED89}" type="sibTrans" cxnId="{A389037C-5B58-4B51-9C77-D315BFB04171}">
      <dgm:prSet/>
      <dgm:spPr/>
      <dgm:t>
        <a:bodyPr/>
        <a:lstStyle/>
        <a:p>
          <a:endParaRPr lang="en-US"/>
        </a:p>
      </dgm:t>
    </dgm:pt>
    <dgm:pt modelId="{AA049B53-4D69-4576-B576-4ADD3889A65A}">
      <dgm:prSet phldrT="[Text]"/>
      <dgm:spPr>
        <a:solidFill>
          <a:srgbClr val="FF0000"/>
        </a:solidFill>
      </dgm:spPr>
      <dgm:t>
        <a:bodyPr/>
        <a:lstStyle/>
        <a:p>
          <a:r>
            <a:rPr lang="en-US" smtClean="0">
              <a:ln>
                <a:solidFill>
                  <a:schemeClr val="tx1"/>
                </a:solidFill>
              </a:ln>
              <a:solidFill>
                <a:schemeClr val="tx1"/>
              </a:solidFill>
            </a:rPr>
            <a:t>Red zone</a:t>
          </a:r>
          <a:endParaRPr lang="en-US" dirty="0">
            <a:ln>
              <a:solidFill>
                <a:schemeClr val="tx1"/>
              </a:solidFill>
            </a:ln>
            <a:solidFill>
              <a:schemeClr val="tx1"/>
            </a:solidFill>
          </a:endParaRPr>
        </a:p>
      </dgm:t>
    </dgm:pt>
    <dgm:pt modelId="{2E0D6E41-1120-4225-A09C-ABDC16BAC8E5}" type="parTrans" cxnId="{98929F16-63A7-40FC-875F-88AEEFEF1EDD}">
      <dgm:prSet/>
      <dgm:spPr/>
      <dgm:t>
        <a:bodyPr/>
        <a:lstStyle/>
        <a:p>
          <a:endParaRPr lang="en-US"/>
        </a:p>
      </dgm:t>
    </dgm:pt>
    <dgm:pt modelId="{80490865-7C34-4C24-BDD6-DC4C952088CD}" type="sibTrans" cxnId="{98929F16-63A7-40FC-875F-88AEEFEF1EDD}">
      <dgm:prSet/>
      <dgm:spPr/>
      <dgm:t>
        <a:bodyPr/>
        <a:lstStyle/>
        <a:p>
          <a:endParaRPr lang="en-US"/>
        </a:p>
      </dgm:t>
    </dgm:pt>
    <dgm:pt modelId="{5E6BCEDD-501A-4AB8-9EDD-95032603DDCA}" type="pres">
      <dgm:prSet presAssocID="{BF61DA95-9D09-46FB-8E13-C45180262F17}" presName="Name0" presStyleCnt="0">
        <dgm:presLayoutVars>
          <dgm:dir/>
          <dgm:animLvl val="lvl"/>
          <dgm:resizeHandles val="exact"/>
        </dgm:presLayoutVars>
      </dgm:prSet>
      <dgm:spPr/>
    </dgm:pt>
    <dgm:pt modelId="{95F00B5D-CDDF-44BA-A65E-4D6DF2CF201B}" type="pres">
      <dgm:prSet presAssocID="{24170F6D-3BA4-4728-93AE-93BEEC73E7BE}" presName="parTxOnly" presStyleLbl="node1" presStyleIdx="0" presStyleCnt="3" custLinFactNeighborX="-820" custLinFactNeighborY="-49612">
        <dgm:presLayoutVars>
          <dgm:chMax val="0"/>
          <dgm:chPref val="0"/>
          <dgm:bulletEnabled val="1"/>
        </dgm:presLayoutVars>
      </dgm:prSet>
      <dgm:spPr/>
      <dgm:t>
        <a:bodyPr/>
        <a:lstStyle/>
        <a:p>
          <a:endParaRPr lang="en-US"/>
        </a:p>
      </dgm:t>
    </dgm:pt>
    <dgm:pt modelId="{4551A615-EAA8-48B1-A113-6627CE067EF8}" type="pres">
      <dgm:prSet presAssocID="{61CD15D6-602E-4548-9C0C-1CEF7F6E0C38}" presName="parTxOnlySpace" presStyleCnt="0"/>
      <dgm:spPr/>
    </dgm:pt>
    <dgm:pt modelId="{9D0B81C6-1300-41E6-A3DF-B7B7E68C5369}" type="pres">
      <dgm:prSet presAssocID="{732CC492-0D54-460A-AF75-974F6186140D}" presName="parTxOnly" presStyleLbl="node1" presStyleIdx="1" presStyleCnt="3" custLinFactNeighborX="-25308" custLinFactNeighborY="-49612">
        <dgm:presLayoutVars>
          <dgm:chMax val="0"/>
          <dgm:chPref val="0"/>
          <dgm:bulletEnabled val="1"/>
        </dgm:presLayoutVars>
      </dgm:prSet>
      <dgm:spPr/>
      <dgm:t>
        <a:bodyPr/>
        <a:lstStyle/>
        <a:p>
          <a:endParaRPr lang="en-US"/>
        </a:p>
      </dgm:t>
    </dgm:pt>
    <dgm:pt modelId="{025C4827-9342-4317-B5EA-828D5922D6D7}" type="pres">
      <dgm:prSet presAssocID="{1BE973E3-AB3B-4F20-8907-16AC19A5ED89}" presName="parTxOnlySpace" presStyleCnt="0"/>
      <dgm:spPr/>
    </dgm:pt>
    <dgm:pt modelId="{EBD12500-EE06-4702-95D6-4E0F75A8A280}" type="pres">
      <dgm:prSet presAssocID="{AA049B53-4D69-4576-B576-4ADD3889A65A}" presName="parTxOnly" presStyleLbl="node1" presStyleIdx="2" presStyleCnt="3" custLinFactNeighborX="-49794" custLinFactNeighborY="-49612">
        <dgm:presLayoutVars>
          <dgm:chMax val="0"/>
          <dgm:chPref val="0"/>
          <dgm:bulletEnabled val="1"/>
        </dgm:presLayoutVars>
      </dgm:prSet>
      <dgm:spPr/>
      <dgm:t>
        <a:bodyPr/>
        <a:lstStyle/>
        <a:p>
          <a:endParaRPr lang="en-US"/>
        </a:p>
      </dgm:t>
    </dgm:pt>
  </dgm:ptLst>
  <dgm:cxnLst>
    <dgm:cxn modelId="{285E08B5-6F8C-4C84-AE6B-63D08C3A4E6B}" type="presOf" srcId="{24170F6D-3BA4-4728-93AE-93BEEC73E7BE}" destId="{95F00B5D-CDDF-44BA-A65E-4D6DF2CF201B}" srcOrd="0" destOrd="0" presId="urn:microsoft.com/office/officeart/2005/8/layout/chevron1"/>
    <dgm:cxn modelId="{BE1D0633-9B63-41DF-83EE-F6AF6E9989FC}" srcId="{BF61DA95-9D09-46FB-8E13-C45180262F17}" destId="{24170F6D-3BA4-4728-93AE-93BEEC73E7BE}" srcOrd="0" destOrd="0" parTransId="{B2E482A7-F9F1-42E2-B251-20A55ED3A26D}" sibTransId="{61CD15D6-602E-4548-9C0C-1CEF7F6E0C38}"/>
    <dgm:cxn modelId="{97EC09D9-67B5-4F0D-81B3-12D3B3A18F88}" type="presOf" srcId="{732CC492-0D54-460A-AF75-974F6186140D}" destId="{9D0B81C6-1300-41E6-A3DF-B7B7E68C5369}" srcOrd="0" destOrd="0" presId="urn:microsoft.com/office/officeart/2005/8/layout/chevron1"/>
    <dgm:cxn modelId="{66734CF8-B8C3-4752-AE4B-DBBE2C07856F}" type="presOf" srcId="{BF61DA95-9D09-46FB-8E13-C45180262F17}" destId="{5E6BCEDD-501A-4AB8-9EDD-95032603DDCA}" srcOrd="0" destOrd="0" presId="urn:microsoft.com/office/officeart/2005/8/layout/chevron1"/>
    <dgm:cxn modelId="{98929F16-63A7-40FC-875F-88AEEFEF1EDD}" srcId="{BF61DA95-9D09-46FB-8E13-C45180262F17}" destId="{AA049B53-4D69-4576-B576-4ADD3889A65A}" srcOrd="2" destOrd="0" parTransId="{2E0D6E41-1120-4225-A09C-ABDC16BAC8E5}" sibTransId="{80490865-7C34-4C24-BDD6-DC4C952088CD}"/>
    <dgm:cxn modelId="{A389037C-5B58-4B51-9C77-D315BFB04171}" srcId="{BF61DA95-9D09-46FB-8E13-C45180262F17}" destId="{732CC492-0D54-460A-AF75-974F6186140D}" srcOrd="1" destOrd="0" parTransId="{245EBDA7-896E-400E-A248-381F572EAE3E}" sibTransId="{1BE973E3-AB3B-4F20-8907-16AC19A5ED89}"/>
    <dgm:cxn modelId="{6EFF2F42-E83F-4F32-AED9-7154DDDFC955}" type="presOf" srcId="{AA049B53-4D69-4576-B576-4ADD3889A65A}" destId="{EBD12500-EE06-4702-95D6-4E0F75A8A280}" srcOrd="0" destOrd="0" presId="urn:microsoft.com/office/officeart/2005/8/layout/chevron1"/>
    <dgm:cxn modelId="{40AA7A71-2176-448A-91C4-3D28960F0081}" type="presParOf" srcId="{5E6BCEDD-501A-4AB8-9EDD-95032603DDCA}" destId="{95F00B5D-CDDF-44BA-A65E-4D6DF2CF201B}" srcOrd="0" destOrd="0" presId="urn:microsoft.com/office/officeart/2005/8/layout/chevron1"/>
    <dgm:cxn modelId="{2F5CE3DB-EFC0-43CA-B1E9-80CC6158B68C}" type="presParOf" srcId="{5E6BCEDD-501A-4AB8-9EDD-95032603DDCA}" destId="{4551A615-EAA8-48B1-A113-6627CE067EF8}" srcOrd="1" destOrd="0" presId="urn:microsoft.com/office/officeart/2005/8/layout/chevron1"/>
    <dgm:cxn modelId="{9D26FEDF-C4FB-437B-A371-3425FEAA7EA9}" type="presParOf" srcId="{5E6BCEDD-501A-4AB8-9EDD-95032603DDCA}" destId="{9D0B81C6-1300-41E6-A3DF-B7B7E68C5369}" srcOrd="2" destOrd="0" presId="urn:microsoft.com/office/officeart/2005/8/layout/chevron1"/>
    <dgm:cxn modelId="{10830F87-8E98-4255-9172-E0CC01978974}" type="presParOf" srcId="{5E6BCEDD-501A-4AB8-9EDD-95032603DDCA}" destId="{025C4827-9342-4317-B5EA-828D5922D6D7}" srcOrd="3" destOrd="0" presId="urn:microsoft.com/office/officeart/2005/8/layout/chevron1"/>
    <dgm:cxn modelId="{26C56215-367D-4B30-919B-E6A6FB383398}" type="presParOf" srcId="{5E6BCEDD-501A-4AB8-9EDD-95032603DDCA}" destId="{EBD12500-EE06-4702-95D6-4E0F75A8A280}"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B26F069-6B16-4A3B-98AC-909A83F0E166}" type="doc">
      <dgm:prSet loTypeId="urn:microsoft.com/office/officeart/2005/8/layout/chevron2" loCatId="list" qsTypeId="urn:microsoft.com/office/officeart/2005/8/quickstyle/simple1" qsCatId="simple" csTypeId="urn:microsoft.com/office/officeart/2005/8/colors/colorful1" csCatId="colorful" phldr="1"/>
      <dgm:spPr/>
      <dgm:t>
        <a:bodyPr/>
        <a:lstStyle/>
        <a:p>
          <a:endParaRPr lang="en-US"/>
        </a:p>
      </dgm:t>
    </dgm:pt>
    <dgm:pt modelId="{0A65CEB5-F9F6-42EF-B428-3F6803FA4B84}">
      <dgm:prSet phldrT="[Text]" phldr="1"/>
      <dgm:spPr/>
      <dgm:t>
        <a:bodyPr/>
        <a:lstStyle/>
        <a:p>
          <a:endParaRPr lang="en-US" dirty="0">
            <a:noFill/>
            <a:latin typeface="Calibri" panose="020F0502020204030204" pitchFamily="34" charset="0"/>
            <a:cs typeface="Calibri" panose="020F0502020204030204" pitchFamily="34" charset="0"/>
          </a:endParaRPr>
        </a:p>
      </dgm:t>
    </dgm:pt>
    <dgm:pt modelId="{EE9EBF41-00A3-4A72-8858-92CFA132A7F0}" type="parTrans" cxnId="{364C5FAF-248F-4848-B8FD-FBBB0502E646}">
      <dgm:prSet/>
      <dgm:spPr/>
      <dgm:t>
        <a:bodyPr/>
        <a:lstStyle/>
        <a:p>
          <a:endParaRPr lang="en-US">
            <a:latin typeface="Calibri" panose="020F0502020204030204" pitchFamily="34" charset="0"/>
            <a:cs typeface="Calibri" panose="020F0502020204030204" pitchFamily="34" charset="0"/>
          </a:endParaRPr>
        </a:p>
      </dgm:t>
    </dgm:pt>
    <dgm:pt modelId="{1F61531F-D719-4A77-8874-BEDB9CB7ACA6}" type="sibTrans" cxnId="{364C5FAF-248F-4848-B8FD-FBBB0502E646}">
      <dgm:prSet/>
      <dgm:spPr/>
      <dgm:t>
        <a:bodyPr/>
        <a:lstStyle/>
        <a:p>
          <a:endParaRPr lang="en-US">
            <a:latin typeface="Calibri" panose="020F0502020204030204" pitchFamily="34" charset="0"/>
            <a:cs typeface="Calibri" panose="020F0502020204030204" pitchFamily="34" charset="0"/>
          </a:endParaRPr>
        </a:p>
      </dgm:t>
    </dgm:pt>
    <dgm:pt modelId="{26BB8BF7-4E48-4828-B8A7-8DFC5200D73F}">
      <dgm:prSet phldrT="[Text]" custT="1"/>
      <dgm:spPr/>
      <dgm:t>
        <a:bodyPr/>
        <a:lstStyle/>
        <a:p>
          <a:r>
            <a:rPr lang="en-US" sz="2000" dirty="0">
              <a:latin typeface="Calibri" panose="020F0502020204030204" pitchFamily="34" charset="0"/>
              <a:cs typeface="Calibri" panose="020F0502020204030204" pitchFamily="34" charset="0"/>
            </a:rPr>
            <a:t>Think about the most rewarding moment you’ve had doing this work.</a:t>
          </a:r>
        </a:p>
      </dgm:t>
    </dgm:pt>
    <dgm:pt modelId="{9BF9B1A6-7CAA-4F56-A2F6-FAD2AA5FD062}" type="parTrans" cxnId="{CFFEE918-237B-489F-884C-002CC96DF66C}">
      <dgm:prSet/>
      <dgm:spPr/>
      <dgm:t>
        <a:bodyPr/>
        <a:lstStyle/>
        <a:p>
          <a:endParaRPr lang="en-US">
            <a:latin typeface="Calibri" panose="020F0502020204030204" pitchFamily="34" charset="0"/>
            <a:cs typeface="Calibri" panose="020F0502020204030204" pitchFamily="34" charset="0"/>
          </a:endParaRPr>
        </a:p>
      </dgm:t>
    </dgm:pt>
    <dgm:pt modelId="{A3A2AF32-795B-4412-9236-6FEE429FCDF7}" type="sibTrans" cxnId="{CFFEE918-237B-489F-884C-002CC96DF66C}">
      <dgm:prSet/>
      <dgm:spPr/>
      <dgm:t>
        <a:bodyPr/>
        <a:lstStyle/>
        <a:p>
          <a:endParaRPr lang="en-US">
            <a:latin typeface="Calibri" panose="020F0502020204030204" pitchFamily="34" charset="0"/>
            <a:cs typeface="Calibri" panose="020F0502020204030204" pitchFamily="34" charset="0"/>
          </a:endParaRPr>
        </a:p>
      </dgm:t>
    </dgm:pt>
    <dgm:pt modelId="{6A234AA6-601A-41B1-A5AD-4CDBA5E1F736}">
      <dgm:prSet phldrT="[Text]" phldr="1"/>
      <dgm:spPr/>
      <dgm:t>
        <a:bodyPr/>
        <a:lstStyle/>
        <a:p>
          <a:endParaRPr lang="en-US">
            <a:noFill/>
            <a:latin typeface="Calibri" panose="020F0502020204030204" pitchFamily="34" charset="0"/>
            <a:cs typeface="Calibri" panose="020F0502020204030204" pitchFamily="34" charset="0"/>
          </a:endParaRPr>
        </a:p>
      </dgm:t>
    </dgm:pt>
    <dgm:pt modelId="{88FAA57A-7C55-447C-8F99-49554CE69FC4}" type="parTrans" cxnId="{8409628F-355E-43B0-9EFE-F940B2978899}">
      <dgm:prSet/>
      <dgm:spPr/>
      <dgm:t>
        <a:bodyPr/>
        <a:lstStyle/>
        <a:p>
          <a:endParaRPr lang="en-US">
            <a:latin typeface="Calibri" panose="020F0502020204030204" pitchFamily="34" charset="0"/>
            <a:cs typeface="Calibri" panose="020F0502020204030204" pitchFamily="34" charset="0"/>
          </a:endParaRPr>
        </a:p>
      </dgm:t>
    </dgm:pt>
    <dgm:pt modelId="{19D37EE9-0795-4965-819D-D2F059CAE6E9}" type="sibTrans" cxnId="{8409628F-355E-43B0-9EFE-F940B2978899}">
      <dgm:prSet/>
      <dgm:spPr/>
      <dgm:t>
        <a:bodyPr/>
        <a:lstStyle/>
        <a:p>
          <a:endParaRPr lang="en-US">
            <a:latin typeface="Calibri" panose="020F0502020204030204" pitchFamily="34" charset="0"/>
            <a:cs typeface="Calibri" panose="020F0502020204030204" pitchFamily="34" charset="0"/>
          </a:endParaRPr>
        </a:p>
      </dgm:t>
    </dgm:pt>
    <dgm:pt modelId="{E7607989-68B4-4BDD-B666-1D410A517C6B}">
      <dgm:prSet phldrT="[Text]" custT="1"/>
      <dgm:spPr/>
      <dgm:t>
        <a:bodyPr/>
        <a:lstStyle/>
        <a:p>
          <a:r>
            <a:rPr lang="en-US" sz="2000" dirty="0">
              <a:latin typeface="Calibri" panose="020F0502020204030204" pitchFamily="34" charset="0"/>
              <a:cs typeface="Calibri" panose="020F0502020204030204" pitchFamily="34" charset="0"/>
            </a:rPr>
            <a:t>What are three things that you love about </a:t>
          </a:r>
          <a:r>
            <a:rPr lang="en-US" sz="2000" dirty="0" smtClean="0">
              <a:latin typeface="Calibri" panose="020F0502020204030204" pitchFamily="34" charset="0"/>
              <a:cs typeface="Calibri" panose="020F0502020204030204" pitchFamily="34" charset="0"/>
            </a:rPr>
            <a:t>this </a:t>
          </a:r>
          <a:r>
            <a:rPr lang="en-US" sz="2000" dirty="0">
              <a:latin typeface="Calibri" panose="020F0502020204030204" pitchFamily="34" charset="0"/>
              <a:cs typeface="Calibri" panose="020F0502020204030204" pitchFamily="34" charset="0"/>
            </a:rPr>
            <a:t>work?</a:t>
          </a:r>
        </a:p>
      </dgm:t>
    </dgm:pt>
    <dgm:pt modelId="{031BFDC7-AAF9-4539-BA97-84611156F2A9}" type="parTrans" cxnId="{4E6E411D-AB39-4E78-A088-4FF3645C79A4}">
      <dgm:prSet/>
      <dgm:spPr/>
      <dgm:t>
        <a:bodyPr/>
        <a:lstStyle/>
        <a:p>
          <a:endParaRPr lang="en-US">
            <a:latin typeface="Calibri" panose="020F0502020204030204" pitchFamily="34" charset="0"/>
            <a:cs typeface="Calibri" panose="020F0502020204030204" pitchFamily="34" charset="0"/>
          </a:endParaRPr>
        </a:p>
      </dgm:t>
    </dgm:pt>
    <dgm:pt modelId="{1C342A83-8FF5-4A00-9BBE-1CEE2131C189}" type="sibTrans" cxnId="{4E6E411D-AB39-4E78-A088-4FF3645C79A4}">
      <dgm:prSet/>
      <dgm:spPr/>
      <dgm:t>
        <a:bodyPr/>
        <a:lstStyle/>
        <a:p>
          <a:endParaRPr lang="en-US">
            <a:latin typeface="Calibri" panose="020F0502020204030204" pitchFamily="34" charset="0"/>
            <a:cs typeface="Calibri" panose="020F0502020204030204" pitchFamily="34" charset="0"/>
          </a:endParaRPr>
        </a:p>
      </dgm:t>
    </dgm:pt>
    <dgm:pt modelId="{AEC3F41D-3707-45B5-A4A4-52BCC8D04292}">
      <dgm:prSet phldrT="[Text]" phldr="1"/>
      <dgm:spPr/>
      <dgm:t>
        <a:bodyPr/>
        <a:lstStyle/>
        <a:p>
          <a:endParaRPr lang="en-US">
            <a:noFill/>
            <a:latin typeface="Calibri" panose="020F0502020204030204" pitchFamily="34" charset="0"/>
            <a:cs typeface="Calibri" panose="020F0502020204030204" pitchFamily="34" charset="0"/>
          </a:endParaRPr>
        </a:p>
      </dgm:t>
    </dgm:pt>
    <dgm:pt modelId="{0AB554AA-6B61-436F-BD9A-67B1A31ED388}" type="parTrans" cxnId="{BDED1D5F-BBC8-40B1-AAFA-6BB507F27801}">
      <dgm:prSet/>
      <dgm:spPr/>
      <dgm:t>
        <a:bodyPr/>
        <a:lstStyle/>
        <a:p>
          <a:endParaRPr lang="en-US">
            <a:latin typeface="Calibri" panose="020F0502020204030204" pitchFamily="34" charset="0"/>
            <a:cs typeface="Calibri" panose="020F0502020204030204" pitchFamily="34" charset="0"/>
          </a:endParaRPr>
        </a:p>
      </dgm:t>
    </dgm:pt>
    <dgm:pt modelId="{4B9FEBFB-FCF6-4DA6-ABA7-570A2475B334}" type="sibTrans" cxnId="{BDED1D5F-BBC8-40B1-AAFA-6BB507F27801}">
      <dgm:prSet/>
      <dgm:spPr/>
      <dgm:t>
        <a:bodyPr/>
        <a:lstStyle/>
        <a:p>
          <a:endParaRPr lang="en-US">
            <a:latin typeface="Calibri" panose="020F0502020204030204" pitchFamily="34" charset="0"/>
            <a:cs typeface="Calibri" panose="020F0502020204030204" pitchFamily="34" charset="0"/>
          </a:endParaRPr>
        </a:p>
      </dgm:t>
    </dgm:pt>
    <dgm:pt modelId="{D62CFC50-EE23-4D0D-B212-DF96F236AEBF}">
      <dgm:prSet phldrT="[Text]" custT="1"/>
      <dgm:spPr/>
      <dgm:t>
        <a:bodyPr/>
        <a:lstStyle/>
        <a:p>
          <a:r>
            <a:rPr lang="en-US" sz="2000" dirty="0">
              <a:latin typeface="Calibri" panose="020F0502020204030204" pitchFamily="34" charset="0"/>
              <a:cs typeface="Calibri" panose="020F0502020204030204" pitchFamily="34" charset="0"/>
            </a:rPr>
            <a:t>Describe one person whose life you have touched through </a:t>
          </a:r>
          <a:r>
            <a:rPr lang="en-US" sz="2000" dirty="0" smtClean="0">
              <a:latin typeface="Calibri" panose="020F0502020204030204" pitchFamily="34" charset="0"/>
              <a:cs typeface="Calibri" panose="020F0502020204030204" pitchFamily="34" charset="0"/>
            </a:rPr>
            <a:t>this </a:t>
          </a:r>
          <a:r>
            <a:rPr lang="en-US" sz="2000" dirty="0">
              <a:latin typeface="Calibri" panose="020F0502020204030204" pitchFamily="34" charset="0"/>
              <a:cs typeface="Calibri" panose="020F0502020204030204" pitchFamily="34" charset="0"/>
            </a:rPr>
            <a:t>work.</a:t>
          </a:r>
        </a:p>
      </dgm:t>
    </dgm:pt>
    <dgm:pt modelId="{81205992-AA39-42BC-9AA6-DDF2A9976EF3}" type="parTrans" cxnId="{7CE7D4AE-23FC-429F-A0B3-3A47F8A1819A}">
      <dgm:prSet/>
      <dgm:spPr/>
      <dgm:t>
        <a:bodyPr/>
        <a:lstStyle/>
        <a:p>
          <a:endParaRPr lang="en-US">
            <a:latin typeface="Calibri" panose="020F0502020204030204" pitchFamily="34" charset="0"/>
            <a:cs typeface="Calibri" panose="020F0502020204030204" pitchFamily="34" charset="0"/>
          </a:endParaRPr>
        </a:p>
      </dgm:t>
    </dgm:pt>
    <dgm:pt modelId="{648EAC97-19DB-41DE-8F13-D0C1F5227D2E}" type="sibTrans" cxnId="{7CE7D4AE-23FC-429F-A0B3-3A47F8A1819A}">
      <dgm:prSet/>
      <dgm:spPr/>
      <dgm:t>
        <a:bodyPr/>
        <a:lstStyle/>
        <a:p>
          <a:endParaRPr lang="en-US">
            <a:latin typeface="Calibri" panose="020F0502020204030204" pitchFamily="34" charset="0"/>
            <a:cs typeface="Calibri" panose="020F0502020204030204" pitchFamily="34" charset="0"/>
          </a:endParaRPr>
        </a:p>
      </dgm:t>
    </dgm:pt>
    <dgm:pt modelId="{C996919B-3E0A-4D56-B892-E67D310DF34B}">
      <dgm:prSet/>
      <dgm:spPr/>
      <dgm:t>
        <a:bodyPr/>
        <a:lstStyle/>
        <a:p>
          <a:endParaRPr lang="en-US">
            <a:latin typeface="Calibri" panose="020F0502020204030204" pitchFamily="34" charset="0"/>
            <a:cs typeface="Calibri" panose="020F0502020204030204" pitchFamily="34" charset="0"/>
          </a:endParaRPr>
        </a:p>
      </dgm:t>
    </dgm:pt>
    <dgm:pt modelId="{724DC34D-DB06-465C-BE7F-F957205FD4A4}" type="parTrans" cxnId="{D4E329D8-93AF-4E32-94F2-94117C28704C}">
      <dgm:prSet/>
      <dgm:spPr/>
      <dgm:t>
        <a:bodyPr/>
        <a:lstStyle/>
        <a:p>
          <a:endParaRPr lang="en-US">
            <a:latin typeface="Calibri" panose="020F0502020204030204" pitchFamily="34" charset="0"/>
            <a:cs typeface="Calibri" panose="020F0502020204030204" pitchFamily="34" charset="0"/>
          </a:endParaRPr>
        </a:p>
      </dgm:t>
    </dgm:pt>
    <dgm:pt modelId="{1D093974-8791-45AA-AA1A-9A56CC0878E1}" type="sibTrans" cxnId="{D4E329D8-93AF-4E32-94F2-94117C28704C}">
      <dgm:prSet/>
      <dgm:spPr/>
      <dgm:t>
        <a:bodyPr/>
        <a:lstStyle/>
        <a:p>
          <a:endParaRPr lang="en-US">
            <a:latin typeface="Calibri" panose="020F0502020204030204" pitchFamily="34" charset="0"/>
            <a:cs typeface="Calibri" panose="020F0502020204030204" pitchFamily="34" charset="0"/>
          </a:endParaRPr>
        </a:p>
      </dgm:t>
    </dgm:pt>
    <dgm:pt modelId="{E33F6536-F38C-481B-8DED-6B6F4550DD11}">
      <dgm:prSet custT="1"/>
      <dgm:spPr/>
      <dgm:t>
        <a:bodyPr/>
        <a:lstStyle/>
        <a:p>
          <a:r>
            <a:rPr lang="en-US" sz="2000" dirty="0">
              <a:latin typeface="Calibri" panose="020F0502020204030204" pitchFamily="34" charset="0"/>
              <a:cs typeface="Calibri" panose="020F0502020204030204" pitchFamily="34" charset="0"/>
            </a:rPr>
            <a:t>What </a:t>
          </a:r>
          <a:r>
            <a:rPr lang="en-US" sz="2000" dirty="0" smtClean="0">
              <a:latin typeface="Calibri" panose="020F0502020204030204" pitchFamily="34" charset="0"/>
              <a:cs typeface="Calibri" panose="020F0502020204030204" pitchFamily="34" charset="0"/>
            </a:rPr>
            <a:t>is the best compliment </a:t>
          </a:r>
          <a:r>
            <a:rPr lang="en-US" sz="2000" dirty="0">
              <a:latin typeface="Calibri" panose="020F0502020204030204" pitchFamily="34" charset="0"/>
              <a:cs typeface="Calibri" panose="020F0502020204030204" pitchFamily="34" charset="0"/>
            </a:rPr>
            <a:t>you've received from </a:t>
          </a:r>
          <a:r>
            <a:rPr lang="en-US" sz="2000" dirty="0" smtClean="0">
              <a:latin typeface="Calibri" panose="020F0502020204030204" pitchFamily="34" charset="0"/>
              <a:cs typeface="Calibri" panose="020F0502020204030204" pitchFamily="34" charset="0"/>
            </a:rPr>
            <a:t>a coworker, </a:t>
          </a:r>
          <a:r>
            <a:rPr lang="en-US" sz="2000" dirty="0">
              <a:latin typeface="Calibri" panose="020F0502020204030204" pitchFamily="34" charset="0"/>
              <a:cs typeface="Calibri" panose="020F0502020204030204" pitchFamily="34" charset="0"/>
            </a:rPr>
            <a:t>or </a:t>
          </a:r>
          <a:r>
            <a:rPr lang="en-US" sz="2000" dirty="0" smtClean="0">
              <a:latin typeface="Calibri" panose="020F0502020204030204" pitchFamily="34" charset="0"/>
              <a:cs typeface="Calibri" panose="020F0502020204030204" pitchFamily="34" charset="0"/>
            </a:rPr>
            <a:t>something </a:t>
          </a:r>
          <a:r>
            <a:rPr lang="en-US" sz="2000" dirty="0">
              <a:latin typeface="Calibri" panose="020F0502020204030204" pitchFamily="34" charset="0"/>
              <a:cs typeface="Calibri" panose="020F0502020204030204" pitchFamily="34" charset="0"/>
            </a:rPr>
            <a:t>you </a:t>
          </a:r>
          <a:r>
            <a:rPr lang="en-US" sz="2000" dirty="0" smtClean="0">
              <a:latin typeface="Calibri" panose="020F0502020204030204" pitchFamily="34" charset="0"/>
              <a:cs typeface="Calibri" panose="020F0502020204030204" pitchFamily="34" charset="0"/>
            </a:rPr>
            <a:t>know </a:t>
          </a:r>
          <a:r>
            <a:rPr lang="en-US" sz="2000" dirty="0">
              <a:latin typeface="Calibri" panose="020F0502020204030204" pitchFamily="34" charset="0"/>
              <a:cs typeface="Calibri" panose="020F0502020204030204" pitchFamily="34" charset="0"/>
            </a:rPr>
            <a:t>you do well? </a:t>
          </a:r>
        </a:p>
      </dgm:t>
    </dgm:pt>
    <dgm:pt modelId="{637568F2-47FD-4592-8A5A-1E0059C06F1B}" type="parTrans" cxnId="{97DDC4B0-05FD-482C-9FDA-B832E1BA2E0F}">
      <dgm:prSet/>
      <dgm:spPr/>
      <dgm:t>
        <a:bodyPr/>
        <a:lstStyle/>
        <a:p>
          <a:endParaRPr lang="en-US">
            <a:latin typeface="Calibri" panose="020F0502020204030204" pitchFamily="34" charset="0"/>
            <a:cs typeface="Calibri" panose="020F0502020204030204" pitchFamily="34" charset="0"/>
          </a:endParaRPr>
        </a:p>
      </dgm:t>
    </dgm:pt>
    <dgm:pt modelId="{E08800DE-D5EC-4DBD-8996-67C810A1F29F}" type="sibTrans" cxnId="{97DDC4B0-05FD-482C-9FDA-B832E1BA2E0F}">
      <dgm:prSet/>
      <dgm:spPr/>
      <dgm:t>
        <a:bodyPr/>
        <a:lstStyle/>
        <a:p>
          <a:endParaRPr lang="en-US">
            <a:latin typeface="Calibri" panose="020F0502020204030204" pitchFamily="34" charset="0"/>
            <a:cs typeface="Calibri" panose="020F0502020204030204" pitchFamily="34" charset="0"/>
          </a:endParaRPr>
        </a:p>
      </dgm:t>
    </dgm:pt>
    <dgm:pt modelId="{1AED6070-4E92-4524-94B4-008379F8FA4C}" type="pres">
      <dgm:prSet presAssocID="{FB26F069-6B16-4A3B-98AC-909A83F0E166}" presName="linearFlow" presStyleCnt="0">
        <dgm:presLayoutVars>
          <dgm:dir/>
          <dgm:animLvl val="lvl"/>
          <dgm:resizeHandles val="exact"/>
        </dgm:presLayoutVars>
      </dgm:prSet>
      <dgm:spPr/>
      <dgm:t>
        <a:bodyPr/>
        <a:lstStyle/>
        <a:p>
          <a:endParaRPr lang="en-US"/>
        </a:p>
      </dgm:t>
    </dgm:pt>
    <dgm:pt modelId="{66C8DDE7-C477-434A-AA3D-DF6F68C4D328}" type="pres">
      <dgm:prSet presAssocID="{0A65CEB5-F9F6-42EF-B428-3F6803FA4B84}" presName="composite" presStyleCnt="0"/>
      <dgm:spPr/>
      <dgm:t>
        <a:bodyPr/>
        <a:lstStyle/>
        <a:p>
          <a:endParaRPr lang="en-US"/>
        </a:p>
      </dgm:t>
    </dgm:pt>
    <dgm:pt modelId="{8D265EBE-DF34-44AA-AC0A-8ABBB9366FDC}" type="pres">
      <dgm:prSet presAssocID="{0A65CEB5-F9F6-42EF-B428-3F6803FA4B84}" presName="parentText" presStyleLbl="alignNode1" presStyleIdx="0" presStyleCnt="4">
        <dgm:presLayoutVars>
          <dgm:chMax val="1"/>
          <dgm:bulletEnabled val="1"/>
        </dgm:presLayoutVars>
      </dgm:prSet>
      <dgm:spPr/>
      <dgm:t>
        <a:bodyPr/>
        <a:lstStyle/>
        <a:p>
          <a:endParaRPr lang="en-US"/>
        </a:p>
      </dgm:t>
    </dgm:pt>
    <dgm:pt modelId="{B67212E1-1397-4FCE-96F5-201707760CEE}" type="pres">
      <dgm:prSet presAssocID="{0A65CEB5-F9F6-42EF-B428-3F6803FA4B84}" presName="descendantText" presStyleLbl="alignAcc1" presStyleIdx="0" presStyleCnt="4">
        <dgm:presLayoutVars>
          <dgm:bulletEnabled val="1"/>
        </dgm:presLayoutVars>
      </dgm:prSet>
      <dgm:spPr/>
      <dgm:t>
        <a:bodyPr/>
        <a:lstStyle/>
        <a:p>
          <a:endParaRPr lang="en-US"/>
        </a:p>
      </dgm:t>
    </dgm:pt>
    <dgm:pt modelId="{1CA5A8E6-3697-4999-B017-7B8E69DBAF9A}" type="pres">
      <dgm:prSet presAssocID="{1F61531F-D719-4A77-8874-BEDB9CB7ACA6}" presName="sp" presStyleCnt="0"/>
      <dgm:spPr/>
      <dgm:t>
        <a:bodyPr/>
        <a:lstStyle/>
        <a:p>
          <a:endParaRPr lang="en-US"/>
        </a:p>
      </dgm:t>
    </dgm:pt>
    <dgm:pt modelId="{6EDE33C1-6ECE-4FAB-AF4E-B68DBC309C8C}" type="pres">
      <dgm:prSet presAssocID="{6A234AA6-601A-41B1-A5AD-4CDBA5E1F736}" presName="composite" presStyleCnt="0"/>
      <dgm:spPr/>
      <dgm:t>
        <a:bodyPr/>
        <a:lstStyle/>
        <a:p>
          <a:endParaRPr lang="en-US"/>
        </a:p>
      </dgm:t>
    </dgm:pt>
    <dgm:pt modelId="{F819E092-87A1-4536-B7ED-0E6F1AE1FE95}" type="pres">
      <dgm:prSet presAssocID="{6A234AA6-601A-41B1-A5AD-4CDBA5E1F736}" presName="parentText" presStyleLbl="alignNode1" presStyleIdx="1" presStyleCnt="4">
        <dgm:presLayoutVars>
          <dgm:chMax val="1"/>
          <dgm:bulletEnabled val="1"/>
        </dgm:presLayoutVars>
      </dgm:prSet>
      <dgm:spPr/>
      <dgm:t>
        <a:bodyPr/>
        <a:lstStyle/>
        <a:p>
          <a:endParaRPr lang="en-US"/>
        </a:p>
      </dgm:t>
    </dgm:pt>
    <dgm:pt modelId="{EFEAF318-AF17-4004-9F76-5471F65028FD}" type="pres">
      <dgm:prSet presAssocID="{6A234AA6-601A-41B1-A5AD-4CDBA5E1F736}" presName="descendantText" presStyleLbl="alignAcc1" presStyleIdx="1" presStyleCnt="4">
        <dgm:presLayoutVars>
          <dgm:bulletEnabled val="1"/>
        </dgm:presLayoutVars>
      </dgm:prSet>
      <dgm:spPr/>
      <dgm:t>
        <a:bodyPr/>
        <a:lstStyle/>
        <a:p>
          <a:endParaRPr lang="en-US"/>
        </a:p>
      </dgm:t>
    </dgm:pt>
    <dgm:pt modelId="{9C40494F-6E8B-4A4E-907D-11CD39EA78CB}" type="pres">
      <dgm:prSet presAssocID="{19D37EE9-0795-4965-819D-D2F059CAE6E9}" presName="sp" presStyleCnt="0"/>
      <dgm:spPr/>
      <dgm:t>
        <a:bodyPr/>
        <a:lstStyle/>
        <a:p>
          <a:endParaRPr lang="en-US"/>
        </a:p>
      </dgm:t>
    </dgm:pt>
    <dgm:pt modelId="{B7E8C092-D197-41DF-ABBB-E9DD97281D4E}" type="pres">
      <dgm:prSet presAssocID="{AEC3F41D-3707-45B5-A4A4-52BCC8D04292}" presName="composite" presStyleCnt="0"/>
      <dgm:spPr/>
      <dgm:t>
        <a:bodyPr/>
        <a:lstStyle/>
        <a:p>
          <a:endParaRPr lang="en-US"/>
        </a:p>
      </dgm:t>
    </dgm:pt>
    <dgm:pt modelId="{D1EB93D9-81B7-4192-81B2-13AF242B2CDE}" type="pres">
      <dgm:prSet presAssocID="{AEC3F41D-3707-45B5-A4A4-52BCC8D04292}" presName="parentText" presStyleLbl="alignNode1" presStyleIdx="2" presStyleCnt="4">
        <dgm:presLayoutVars>
          <dgm:chMax val="1"/>
          <dgm:bulletEnabled val="1"/>
        </dgm:presLayoutVars>
      </dgm:prSet>
      <dgm:spPr/>
      <dgm:t>
        <a:bodyPr/>
        <a:lstStyle/>
        <a:p>
          <a:endParaRPr lang="en-US"/>
        </a:p>
      </dgm:t>
    </dgm:pt>
    <dgm:pt modelId="{8D495C32-6426-4A22-8589-F43B6B9BE185}" type="pres">
      <dgm:prSet presAssocID="{AEC3F41D-3707-45B5-A4A4-52BCC8D04292}" presName="descendantText" presStyleLbl="alignAcc1" presStyleIdx="2" presStyleCnt="4">
        <dgm:presLayoutVars>
          <dgm:bulletEnabled val="1"/>
        </dgm:presLayoutVars>
      </dgm:prSet>
      <dgm:spPr/>
      <dgm:t>
        <a:bodyPr/>
        <a:lstStyle/>
        <a:p>
          <a:endParaRPr lang="en-US"/>
        </a:p>
      </dgm:t>
    </dgm:pt>
    <dgm:pt modelId="{4DDB775E-A531-4933-80EF-282EEC1EB010}" type="pres">
      <dgm:prSet presAssocID="{4B9FEBFB-FCF6-4DA6-ABA7-570A2475B334}" presName="sp" presStyleCnt="0"/>
      <dgm:spPr/>
      <dgm:t>
        <a:bodyPr/>
        <a:lstStyle/>
        <a:p>
          <a:endParaRPr lang="en-US"/>
        </a:p>
      </dgm:t>
    </dgm:pt>
    <dgm:pt modelId="{9BBEF6EF-BA02-4C62-B5F6-874C862111BC}" type="pres">
      <dgm:prSet presAssocID="{C996919B-3E0A-4D56-B892-E67D310DF34B}" presName="composite" presStyleCnt="0"/>
      <dgm:spPr/>
      <dgm:t>
        <a:bodyPr/>
        <a:lstStyle/>
        <a:p>
          <a:endParaRPr lang="en-US"/>
        </a:p>
      </dgm:t>
    </dgm:pt>
    <dgm:pt modelId="{FAA598C4-6FBD-4D6E-94BB-B6192CA04FC4}" type="pres">
      <dgm:prSet presAssocID="{C996919B-3E0A-4D56-B892-E67D310DF34B}" presName="parentText" presStyleLbl="alignNode1" presStyleIdx="3" presStyleCnt="4">
        <dgm:presLayoutVars>
          <dgm:chMax val="1"/>
          <dgm:bulletEnabled val="1"/>
        </dgm:presLayoutVars>
      </dgm:prSet>
      <dgm:spPr/>
      <dgm:t>
        <a:bodyPr/>
        <a:lstStyle/>
        <a:p>
          <a:endParaRPr lang="en-US"/>
        </a:p>
      </dgm:t>
    </dgm:pt>
    <dgm:pt modelId="{0B051A15-8662-4C01-907C-C69689BDFE08}" type="pres">
      <dgm:prSet presAssocID="{C996919B-3E0A-4D56-B892-E67D310DF34B}" presName="descendantText" presStyleLbl="alignAcc1" presStyleIdx="3" presStyleCnt="4" custScaleY="125095">
        <dgm:presLayoutVars>
          <dgm:bulletEnabled val="1"/>
        </dgm:presLayoutVars>
      </dgm:prSet>
      <dgm:spPr/>
      <dgm:t>
        <a:bodyPr/>
        <a:lstStyle/>
        <a:p>
          <a:endParaRPr lang="en-US"/>
        </a:p>
      </dgm:t>
    </dgm:pt>
  </dgm:ptLst>
  <dgm:cxnLst>
    <dgm:cxn modelId="{56091430-6A8F-4D51-B19B-4DDFE192F814}" type="presOf" srcId="{C996919B-3E0A-4D56-B892-E67D310DF34B}" destId="{FAA598C4-6FBD-4D6E-94BB-B6192CA04FC4}" srcOrd="0" destOrd="0" presId="urn:microsoft.com/office/officeart/2005/8/layout/chevron2"/>
    <dgm:cxn modelId="{8409628F-355E-43B0-9EFE-F940B2978899}" srcId="{FB26F069-6B16-4A3B-98AC-909A83F0E166}" destId="{6A234AA6-601A-41B1-A5AD-4CDBA5E1F736}" srcOrd="1" destOrd="0" parTransId="{88FAA57A-7C55-447C-8F99-49554CE69FC4}" sibTransId="{19D37EE9-0795-4965-819D-D2F059CAE6E9}"/>
    <dgm:cxn modelId="{75E2F30D-4FF5-41BE-95CA-F6E997CC7583}" type="presOf" srcId="{26BB8BF7-4E48-4828-B8A7-8DFC5200D73F}" destId="{B67212E1-1397-4FCE-96F5-201707760CEE}" srcOrd="0" destOrd="0" presId="urn:microsoft.com/office/officeart/2005/8/layout/chevron2"/>
    <dgm:cxn modelId="{3F69A806-FF92-4E7B-A1BB-D39E2642E5E3}" type="presOf" srcId="{6A234AA6-601A-41B1-A5AD-4CDBA5E1F736}" destId="{F819E092-87A1-4536-B7ED-0E6F1AE1FE95}" srcOrd="0" destOrd="0" presId="urn:microsoft.com/office/officeart/2005/8/layout/chevron2"/>
    <dgm:cxn modelId="{4E6E411D-AB39-4E78-A088-4FF3645C79A4}" srcId="{6A234AA6-601A-41B1-A5AD-4CDBA5E1F736}" destId="{E7607989-68B4-4BDD-B666-1D410A517C6B}" srcOrd="0" destOrd="0" parTransId="{031BFDC7-AAF9-4539-BA97-84611156F2A9}" sibTransId="{1C342A83-8FF5-4A00-9BBE-1CEE2131C189}"/>
    <dgm:cxn modelId="{05DEFE6C-140B-4941-B03B-7BF25D5C603E}" type="presOf" srcId="{E33F6536-F38C-481B-8DED-6B6F4550DD11}" destId="{0B051A15-8662-4C01-907C-C69689BDFE08}" srcOrd="0" destOrd="0" presId="urn:microsoft.com/office/officeart/2005/8/layout/chevron2"/>
    <dgm:cxn modelId="{97DDC4B0-05FD-482C-9FDA-B832E1BA2E0F}" srcId="{C996919B-3E0A-4D56-B892-E67D310DF34B}" destId="{E33F6536-F38C-481B-8DED-6B6F4550DD11}" srcOrd="0" destOrd="0" parTransId="{637568F2-47FD-4592-8A5A-1E0059C06F1B}" sibTransId="{E08800DE-D5EC-4DBD-8996-67C810A1F29F}"/>
    <dgm:cxn modelId="{92EB40FA-A259-4FF6-A4AD-0A4825E09DF6}" type="presOf" srcId="{D62CFC50-EE23-4D0D-B212-DF96F236AEBF}" destId="{8D495C32-6426-4A22-8589-F43B6B9BE185}" srcOrd="0" destOrd="0" presId="urn:microsoft.com/office/officeart/2005/8/layout/chevron2"/>
    <dgm:cxn modelId="{7CE7D4AE-23FC-429F-A0B3-3A47F8A1819A}" srcId="{AEC3F41D-3707-45B5-A4A4-52BCC8D04292}" destId="{D62CFC50-EE23-4D0D-B212-DF96F236AEBF}" srcOrd="0" destOrd="0" parTransId="{81205992-AA39-42BC-9AA6-DDF2A9976EF3}" sibTransId="{648EAC97-19DB-41DE-8F13-D0C1F5227D2E}"/>
    <dgm:cxn modelId="{A9565F17-39D7-47DD-B1CB-201B56ADBC05}" type="presOf" srcId="{0A65CEB5-F9F6-42EF-B428-3F6803FA4B84}" destId="{8D265EBE-DF34-44AA-AC0A-8ABBB9366FDC}" srcOrd="0" destOrd="0" presId="urn:microsoft.com/office/officeart/2005/8/layout/chevron2"/>
    <dgm:cxn modelId="{364C5FAF-248F-4848-B8FD-FBBB0502E646}" srcId="{FB26F069-6B16-4A3B-98AC-909A83F0E166}" destId="{0A65CEB5-F9F6-42EF-B428-3F6803FA4B84}" srcOrd="0" destOrd="0" parTransId="{EE9EBF41-00A3-4A72-8858-92CFA132A7F0}" sibTransId="{1F61531F-D719-4A77-8874-BEDB9CB7ACA6}"/>
    <dgm:cxn modelId="{008AB435-3E82-48A0-90CC-37A89F975F3E}" type="presOf" srcId="{E7607989-68B4-4BDD-B666-1D410A517C6B}" destId="{EFEAF318-AF17-4004-9F76-5471F65028FD}" srcOrd="0" destOrd="0" presId="urn:microsoft.com/office/officeart/2005/8/layout/chevron2"/>
    <dgm:cxn modelId="{888C5F12-0E15-4CB6-9796-C819083AF8E8}" type="presOf" srcId="{FB26F069-6B16-4A3B-98AC-909A83F0E166}" destId="{1AED6070-4E92-4524-94B4-008379F8FA4C}" srcOrd="0" destOrd="0" presId="urn:microsoft.com/office/officeart/2005/8/layout/chevron2"/>
    <dgm:cxn modelId="{BDED1D5F-BBC8-40B1-AAFA-6BB507F27801}" srcId="{FB26F069-6B16-4A3B-98AC-909A83F0E166}" destId="{AEC3F41D-3707-45B5-A4A4-52BCC8D04292}" srcOrd="2" destOrd="0" parTransId="{0AB554AA-6B61-436F-BD9A-67B1A31ED388}" sibTransId="{4B9FEBFB-FCF6-4DA6-ABA7-570A2475B334}"/>
    <dgm:cxn modelId="{D4E329D8-93AF-4E32-94F2-94117C28704C}" srcId="{FB26F069-6B16-4A3B-98AC-909A83F0E166}" destId="{C996919B-3E0A-4D56-B892-E67D310DF34B}" srcOrd="3" destOrd="0" parTransId="{724DC34D-DB06-465C-BE7F-F957205FD4A4}" sibTransId="{1D093974-8791-45AA-AA1A-9A56CC0878E1}"/>
    <dgm:cxn modelId="{CFFEE918-237B-489F-884C-002CC96DF66C}" srcId="{0A65CEB5-F9F6-42EF-B428-3F6803FA4B84}" destId="{26BB8BF7-4E48-4828-B8A7-8DFC5200D73F}" srcOrd="0" destOrd="0" parTransId="{9BF9B1A6-7CAA-4F56-A2F6-FAD2AA5FD062}" sibTransId="{A3A2AF32-795B-4412-9236-6FEE429FCDF7}"/>
    <dgm:cxn modelId="{68B0CD91-9719-48F8-A859-CDFFFC023C10}" type="presOf" srcId="{AEC3F41D-3707-45B5-A4A4-52BCC8D04292}" destId="{D1EB93D9-81B7-4192-81B2-13AF242B2CDE}" srcOrd="0" destOrd="0" presId="urn:microsoft.com/office/officeart/2005/8/layout/chevron2"/>
    <dgm:cxn modelId="{360C7CD0-A540-441D-BA14-05E18DDC18BC}" type="presParOf" srcId="{1AED6070-4E92-4524-94B4-008379F8FA4C}" destId="{66C8DDE7-C477-434A-AA3D-DF6F68C4D328}" srcOrd="0" destOrd="0" presId="urn:microsoft.com/office/officeart/2005/8/layout/chevron2"/>
    <dgm:cxn modelId="{9C5D9904-D1E6-4FE5-9B90-8A5D1E9D1053}" type="presParOf" srcId="{66C8DDE7-C477-434A-AA3D-DF6F68C4D328}" destId="{8D265EBE-DF34-44AA-AC0A-8ABBB9366FDC}" srcOrd="0" destOrd="0" presId="urn:microsoft.com/office/officeart/2005/8/layout/chevron2"/>
    <dgm:cxn modelId="{89607FD4-B8D8-41EA-ACFE-82C84C1D7176}" type="presParOf" srcId="{66C8DDE7-C477-434A-AA3D-DF6F68C4D328}" destId="{B67212E1-1397-4FCE-96F5-201707760CEE}" srcOrd="1" destOrd="0" presId="urn:microsoft.com/office/officeart/2005/8/layout/chevron2"/>
    <dgm:cxn modelId="{256D76CA-8B29-43B3-AFCE-8DE6A21D5454}" type="presParOf" srcId="{1AED6070-4E92-4524-94B4-008379F8FA4C}" destId="{1CA5A8E6-3697-4999-B017-7B8E69DBAF9A}" srcOrd="1" destOrd="0" presId="urn:microsoft.com/office/officeart/2005/8/layout/chevron2"/>
    <dgm:cxn modelId="{AB5D1D32-CCD8-429E-B5C0-B59210739C90}" type="presParOf" srcId="{1AED6070-4E92-4524-94B4-008379F8FA4C}" destId="{6EDE33C1-6ECE-4FAB-AF4E-B68DBC309C8C}" srcOrd="2" destOrd="0" presId="urn:microsoft.com/office/officeart/2005/8/layout/chevron2"/>
    <dgm:cxn modelId="{BD89AE0E-8B24-41D0-A674-094ED9B7439A}" type="presParOf" srcId="{6EDE33C1-6ECE-4FAB-AF4E-B68DBC309C8C}" destId="{F819E092-87A1-4536-B7ED-0E6F1AE1FE95}" srcOrd="0" destOrd="0" presId="urn:microsoft.com/office/officeart/2005/8/layout/chevron2"/>
    <dgm:cxn modelId="{362A4909-7BE9-468A-A501-A6171B9BD7A2}" type="presParOf" srcId="{6EDE33C1-6ECE-4FAB-AF4E-B68DBC309C8C}" destId="{EFEAF318-AF17-4004-9F76-5471F65028FD}" srcOrd="1" destOrd="0" presId="urn:microsoft.com/office/officeart/2005/8/layout/chevron2"/>
    <dgm:cxn modelId="{DCDA3867-40ED-4025-9CFA-3DA07E8290E0}" type="presParOf" srcId="{1AED6070-4E92-4524-94B4-008379F8FA4C}" destId="{9C40494F-6E8B-4A4E-907D-11CD39EA78CB}" srcOrd="3" destOrd="0" presId="urn:microsoft.com/office/officeart/2005/8/layout/chevron2"/>
    <dgm:cxn modelId="{844A3F71-01F3-44BD-AA82-5CA84A659FD5}" type="presParOf" srcId="{1AED6070-4E92-4524-94B4-008379F8FA4C}" destId="{B7E8C092-D197-41DF-ABBB-E9DD97281D4E}" srcOrd="4" destOrd="0" presId="urn:microsoft.com/office/officeart/2005/8/layout/chevron2"/>
    <dgm:cxn modelId="{FE97402C-4124-44B6-B284-1800D03B1DE9}" type="presParOf" srcId="{B7E8C092-D197-41DF-ABBB-E9DD97281D4E}" destId="{D1EB93D9-81B7-4192-81B2-13AF242B2CDE}" srcOrd="0" destOrd="0" presId="urn:microsoft.com/office/officeart/2005/8/layout/chevron2"/>
    <dgm:cxn modelId="{E28D8FC6-711F-45CD-94F6-3157A5906723}" type="presParOf" srcId="{B7E8C092-D197-41DF-ABBB-E9DD97281D4E}" destId="{8D495C32-6426-4A22-8589-F43B6B9BE185}" srcOrd="1" destOrd="0" presId="urn:microsoft.com/office/officeart/2005/8/layout/chevron2"/>
    <dgm:cxn modelId="{CBF08B4D-7055-48B3-AF82-37F631774916}" type="presParOf" srcId="{1AED6070-4E92-4524-94B4-008379F8FA4C}" destId="{4DDB775E-A531-4933-80EF-282EEC1EB010}" srcOrd="5" destOrd="0" presId="urn:microsoft.com/office/officeart/2005/8/layout/chevron2"/>
    <dgm:cxn modelId="{D0F6857D-125B-4612-A2D9-B884E6A6DA77}" type="presParOf" srcId="{1AED6070-4E92-4524-94B4-008379F8FA4C}" destId="{9BBEF6EF-BA02-4C62-B5F6-874C862111BC}" srcOrd="6" destOrd="0" presId="urn:microsoft.com/office/officeart/2005/8/layout/chevron2"/>
    <dgm:cxn modelId="{3FD46510-CEB6-4AF5-A88A-E7288DBFEC18}" type="presParOf" srcId="{9BBEF6EF-BA02-4C62-B5F6-874C862111BC}" destId="{FAA598C4-6FBD-4D6E-94BB-B6192CA04FC4}" srcOrd="0" destOrd="0" presId="urn:microsoft.com/office/officeart/2005/8/layout/chevron2"/>
    <dgm:cxn modelId="{3A5A7381-977B-43F2-97E6-11FBA574C745}" type="presParOf" srcId="{9BBEF6EF-BA02-4C62-B5F6-874C862111BC}" destId="{0B051A15-8662-4C01-907C-C69689BDFE08}"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75685D0-57E7-43A0-9FE6-122AA4F2B3CE}" type="doc">
      <dgm:prSet loTypeId="urn:microsoft.com/office/officeart/2009/3/layout/HorizontalOrganizationChart" loCatId="hierarchy" qsTypeId="urn:microsoft.com/office/officeart/2005/8/quickstyle/3d2" qsCatId="3D" csTypeId="urn:microsoft.com/office/officeart/2005/8/colors/colorful1" csCatId="colorful" phldr="1"/>
      <dgm:spPr/>
      <dgm:t>
        <a:bodyPr/>
        <a:lstStyle/>
        <a:p>
          <a:endParaRPr lang="en-US"/>
        </a:p>
      </dgm:t>
    </dgm:pt>
    <dgm:pt modelId="{D0EE00C5-A319-425D-A857-08F7CBCCB9CB}">
      <dgm:prSet phldrT="[Text]"/>
      <dgm:spPr/>
      <dgm:t>
        <a:bodyPr/>
        <a:lstStyle/>
        <a:p>
          <a:r>
            <a:rPr lang="en-US" b="1" dirty="0" smtClean="0">
              <a:latin typeface="Calibri" panose="020F0502020204030204" pitchFamily="34" charset="0"/>
              <a:cs typeface="Calibri" panose="020F0502020204030204" pitchFamily="34" charset="0"/>
            </a:rPr>
            <a:t>Professional skills</a:t>
          </a:r>
          <a:endParaRPr lang="en-US" b="1" dirty="0">
            <a:latin typeface="Calibri" panose="020F0502020204030204" pitchFamily="34" charset="0"/>
            <a:cs typeface="Calibri" panose="020F0502020204030204" pitchFamily="34" charset="0"/>
          </a:endParaRPr>
        </a:p>
      </dgm:t>
    </dgm:pt>
    <dgm:pt modelId="{8574E0E2-6CAB-4F8B-A863-21C0CAE93888}" type="parTrans" cxnId="{23136D67-A0DD-45E9-8EC7-01D4247013AC}">
      <dgm:prSet/>
      <dgm:spPr/>
      <dgm:t>
        <a:bodyPr/>
        <a:lstStyle/>
        <a:p>
          <a:endParaRPr lang="en-US">
            <a:latin typeface="Calibri" panose="020F0502020204030204" pitchFamily="34" charset="0"/>
            <a:cs typeface="Calibri" panose="020F0502020204030204" pitchFamily="34" charset="0"/>
          </a:endParaRPr>
        </a:p>
      </dgm:t>
    </dgm:pt>
    <dgm:pt modelId="{14B73364-4899-4D10-93A3-8F1CFEC77D84}" type="sibTrans" cxnId="{23136D67-A0DD-45E9-8EC7-01D4247013AC}">
      <dgm:prSet/>
      <dgm:spPr/>
      <dgm:t>
        <a:bodyPr/>
        <a:lstStyle/>
        <a:p>
          <a:endParaRPr lang="en-US">
            <a:latin typeface="Calibri" panose="020F0502020204030204" pitchFamily="34" charset="0"/>
            <a:cs typeface="Calibri" panose="020F0502020204030204" pitchFamily="34" charset="0"/>
          </a:endParaRPr>
        </a:p>
      </dgm:t>
    </dgm:pt>
    <dgm:pt modelId="{FF591058-AA82-4854-BDFC-8AAAFECEBC80}">
      <dgm:prSet/>
      <dgm:spPr/>
      <dgm:t>
        <a:bodyPr/>
        <a:lstStyle/>
        <a:p>
          <a:r>
            <a:rPr lang="en-US" b="1" dirty="0" smtClean="0">
              <a:latin typeface="Calibri" panose="020F0502020204030204" pitchFamily="34" charset="0"/>
              <a:cs typeface="Calibri" panose="020F0502020204030204" pitchFamily="34" charset="0"/>
            </a:rPr>
            <a:t>Trauma training</a:t>
          </a:r>
          <a:endParaRPr lang="en-US" b="1" dirty="0">
            <a:latin typeface="Calibri" panose="020F0502020204030204" pitchFamily="34" charset="0"/>
            <a:cs typeface="Calibri" panose="020F0502020204030204" pitchFamily="34" charset="0"/>
          </a:endParaRPr>
        </a:p>
      </dgm:t>
    </dgm:pt>
    <dgm:pt modelId="{D82D4581-80BE-408D-9312-078F0D98D625}" type="parTrans" cxnId="{CF10041E-A1F6-48E9-AA76-DB718C622CD0}">
      <dgm:prSet/>
      <dgm:spPr/>
      <dgm:t>
        <a:bodyPr/>
        <a:lstStyle/>
        <a:p>
          <a:endParaRPr lang="en-US">
            <a:latin typeface="Calibri" panose="020F0502020204030204" pitchFamily="34" charset="0"/>
            <a:cs typeface="Calibri" panose="020F0502020204030204" pitchFamily="34" charset="0"/>
          </a:endParaRPr>
        </a:p>
      </dgm:t>
    </dgm:pt>
    <dgm:pt modelId="{6CCE9A8C-F047-4601-8FB3-562F1A6B503A}" type="sibTrans" cxnId="{CF10041E-A1F6-48E9-AA76-DB718C622CD0}">
      <dgm:prSet/>
      <dgm:spPr/>
      <dgm:t>
        <a:bodyPr/>
        <a:lstStyle/>
        <a:p>
          <a:endParaRPr lang="en-US">
            <a:latin typeface="Calibri" panose="020F0502020204030204" pitchFamily="34" charset="0"/>
            <a:cs typeface="Calibri" panose="020F0502020204030204" pitchFamily="34" charset="0"/>
          </a:endParaRPr>
        </a:p>
      </dgm:t>
    </dgm:pt>
    <dgm:pt modelId="{FABFA93E-B328-4C3C-84BB-30457B11BE81}">
      <dgm:prSet/>
      <dgm:spPr/>
      <dgm:t>
        <a:bodyPr/>
        <a:lstStyle/>
        <a:p>
          <a:r>
            <a:rPr lang="en-US" b="1" dirty="0" smtClean="0">
              <a:latin typeface="Calibri" panose="020F0502020204030204" pitchFamily="34" charset="0"/>
              <a:cs typeface="Calibri" panose="020F0502020204030204" pitchFamily="34" charset="0"/>
            </a:rPr>
            <a:t>Debriefing</a:t>
          </a:r>
          <a:endParaRPr lang="en-US" b="1" dirty="0">
            <a:latin typeface="Calibri" panose="020F0502020204030204" pitchFamily="34" charset="0"/>
            <a:cs typeface="Calibri" panose="020F0502020204030204" pitchFamily="34" charset="0"/>
          </a:endParaRPr>
        </a:p>
      </dgm:t>
    </dgm:pt>
    <dgm:pt modelId="{B5B86A3C-8824-43EA-AC5F-F97582928894}" type="parTrans" cxnId="{A22F8811-27FE-4C2C-A0BB-C64DAEBB52A2}">
      <dgm:prSet/>
      <dgm:spPr/>
      <dgm:t>
        <a:bodyPr/>
        <a:lstStyle/>
        <a:p>
          <a:endParaRPr lang="en-US">
            <a:latin typeface="Calibri" panose="020F0502020204030204" pitchFamily="34" charset="0"/>
            <a:cs typeface="Calibri" panose="020F0502020204030204" pitchFamily="34" charset="0"/>
          </a:endParaRPr>
        </a:p>
      </dgm:t>
    </dgm:pt>
    <dgm:pt modelId="{33DA9B29-63C3-4D30-9472-06AC0C819E83}" type="sibTrans" cxnId="{A22F8811-27FE-4C2C-A0BB-C64DAEBB52A2}">
      <dgm:prSet/>
      <dgm:spPr/>
      <dgm:t>
        <a:bodyPr/>
        <a:lstStyle/>
        <a:p>
          <a:endParaRPr lang="en-US">
            <a:latin typeface="Calibri" panose="020F0502020204030204" pitchFamily="34" charset="0"/>
            <a:cs typeface="Calibri" panose="020F0502020204030204" pitchFamily="34" charset="0"/>
          </a:endParaRPr>
        </a:p>
      </dgm:t>
    </dgm:pt>
    <dgm:pt modelId="{E8A6A9F1-72EF-45F6-9F84-3FA5FDCA76CE}">
      <dgm:prSet/>
      <dgm:spPr/>
      <dgm:t>
        <a:bodyPr/>
        <a:lstStyle/>
        <a:p>
          <a:r>
            <a:rPr lang="en-US" b="1" dirty="0" smtClean="0">
              <a:latin typeface="Calibri" panose="020F0502020204030204" pitchFamily="34" charset="0"/>
              <a:cs typeface="Calibri" panose="020F0502020204030204" pitchFamily="34" charset="0"/>
            </a:rPr>
            <a:t>Organizational</a:t>
          </a:r>
          <a:endParaRPr lang="en-US" b="1" dirty="0">
            <a:latin typeface="Calibri" panose="020F0502020204030204" pitchFamily="34" charset="0"/>
            <a:cs typeface="Calibri" panose="020F0502020204030204" pitchFamily="34" charset="0"/>
          </a:endParaRPr>
        </a:p>
      </dgm:t>
    </dgm:pt>
    <dgm:pt modelId="{65B6E394-0C81-458F-87D2-3C6A18906524}" type="parTrans" cxnId="{A7922BAB-4D7F-474F-B956-83BAD849654F}">
      <dgm:prSet/>
      <dgm:spPr/>
      <dgm:t>
        <a:bodyPr/>
        <a:lstStyle/>
        <a:p>
          <a:endParaRPr lang="en-US">
            <a:latin typeface="Calibri" panose="020F0502020204030204" pitchFamily="34" charset="0"/>
            <a:cs typeface="Calibri" panose="020F0502020204030204" pitchFamily="34" charset="0"/>
          </a:endParaRPr>
        </a:p>
      </dgm:t>
    </dgm:pt>
    <dgm:pt modelId="{AD2B550B-14F0-4C0C-81B7-707DDD96C7AF}" type="sibTrans" cxnId="{A7922BAB-4D7F-474F-B956-83BAD849654F}">
      <dgm:prSet/>
      <dgm:spPr/>
      <dgm:t>
        <a:bodyPr/>
        <a:lstStyle/>
        <a:p>
          <a:endParaRPr lang="en-US">
            <a:latin typeface="Calibri" panose="020F0502020204030204" pitchFamily="34" charset="0"/>
            <a:cs typeface="Calibri" panose="020F0502020204030204" pitchFamily="34" charset="0"/>
          </a:endParaRPr>
        </a:p>
      </dgm:t>
    </dgm:pt>
    <dgm:pt modelId="{BF7FD999-D975-4CCB-8617-C2E66620E197}">
      <dgm:prSet/>
      <dgm:spPr/>
      <dgm:t>
        <a:bodyPr/>
        <a:lstStyle/>
        <a:p>
          <a:r>
            <a:rPr lang="en-US" b="1" dirty="0" smtClean="0">
              <a:latin typeface="Calibri" panose="020F0502020204030204" pitchFamily="34" charset="0"/>
              <a:cs typeface="Calibri" panose="020F0502020204030204" pitchFamily="34" charset="0"/>
            </a:rPr>
            <a:t>Supervision</a:t>
          </a:r>
          <a:endParaRPr lang="en-US" b="1" dirty="0">
            <a:latin typeface="Calibri" panose="020F0502020204030204" pitchFamily="34" charset="0"/>
            <a:cs typeface="Calibri" panose="020F0502020204030204" pitchFamily="34" charset="0"/>
          </a:endParaRPr>
        </a:p>
      </dgm:t>
    </dgm:pt>
    <dgm:pt modelId="{ED857F8F-D138-470F-9E73-F1AE7C7B593A}" type="parTrans" cxnId="{65CB7D3F-3C3B-4C37-A4B0-2A5ED6408653}">
      <dgm:prSet/>
      <dgm:spPr/>
      <dgm:t>
        <a:bodyPr/>
        <a:lstStyle/>
        <a:p>
          <a:endParaRPr lang="en-US">
            <a:latin typeface="Calibri" panose="020F0502020204030204" pitchFamily="34" charset="0"/>
            <a:cs typeface="Calibri" panose="020F0502020204030204" pitchFamily="34" charset="0"/>
          </a:endParaRPr>
        </a:p>
      </dgm:t>
    </dgm:pt>
    <dgm:pt modelId="{ECEBDFA1-C4A0-4348-ACA4-DD7FF270AF08}" type="sibTrans" cxnId="{65CB7D3F-3C3B-4C37-A4B0-2A5ED6408653}">
      <dgm:prSet/>
      <dgm:spPr/>
      <dgm:t>
        <a:bodyPr/>
        <a:lstStyle/>
        <a:p>
          <a:endParaRPr lang="en-US">
            <a:latin typeface="Calibri" panose="020F0502020204030204" pitchFamily="34" charset="0"/>
            <a:cs typeface="Calibri" panose="020F0502020204030204" pitchFamily="34" charset="0"/>
          </a:endParaRPr>
        </a:p>
      </dgm:t>
    </dgm:pt>
    <dgm:pt modelId="{6C21E54A-FF3C-4254-9BC3-42A6DBC26A5A}">
      <dgm:prSet/>
      <dgm:spPr/>
      <dgm:t>
        <a:bodyPr/>
        <a:lstStyle/>
        <a:p>
          <a:r>
            <a:rPr lang="en-US" b="1" dirty="0" smtClean="0">
              <a:latin typeface="Calibri" panose="020F0502020204030204" pitchFamily="34" charset="0"/>
              <a:cs typeface="Calibri" panose="020F0502020204030204" pitchFamily="34" charset="0"/>
            </a:rPr>
            <a:t>Acknowledging STS</a:t>
          </a:r>
          <a:endParaRPr lang="en-US" b="1" dirty="0">
            <a:latin typeface="Calibri" panose="020F0502020204030204" pitchFamily="34" charset="0"/>
            <a:cs typeface="Calibri" panose="020F0502020204030204" pitchFamily="34" charset="0"/>
          </a:endParaRPr>
        </a:p>
      </dgm:t>
    </dgm:pt>
    <dgm:pt modelId="{8392B93A-DFC0-46BE-AC83-3D4C9A2BC708}" type="parTrans" cxnId="{8A9C0669-D01B-4F46-8A28-696CE3FD47EE}">
      <dgm:prSet/>
      <dgm:spPr/>
      <dgm:t>
        <a:bodyPr/>
        <a:lstStyle/>
        <a:p>
          <a:endParaRPr lang="en-US">
            <a:latin typeface="Calibri" panose="020F0502020204030204" pitchFamily="34" charset="0"/>
            <a:cs typeface="Calibri" panose="020F0502020204030204" pitchFamily="34" charset="0"/>
          </a:endParaRPr>
        </a:p>
      </dgm:t>
    </dgm:pt>
    <dgm:pt modelId="{242EEC98-E490-465C-966A-6E35E5C6583B}" type="sibTrans" cxnId="{8A9C0669-D01B-4F46-8A28-696CE3FD47EE}">
      <dgm:prSet/>
      <dgm:spPr/>
      <dgm:t>
        <a:bodyPr/>
        <a:lstStyle/>
        <a:p>
          <a:endParaRPr lang="en-US">
            <a:latin typeface="Calibri" panose="020F0502020204030204" pitchFamily="34" charset="0"/>
            <a:cs typeface="Calibri" panose="020F0502020204030204" pitchFamily="34" charset="0"/>
          </a:endParaRPr>
        </a:p>
      </dgm:t>
    </dgm:pt>
    <dgm:pt modelId="{9B5DDFA6-DD41-4107-BFA4-52E720DF1FA4}">
      <dgm:prSet/>
      <dgm:spPr/>
      <dgm:t>
        <a:bodyPr/>
        <a:lstStyle/>
        <a:p>
          <a:r>
            <a:rPr lang="en-US" b="1" smtClean="0">
              <a:latin typeface="Calibri" panose="020F0502020204030204" pitchFamily="34" charset="0"/>
              <a:cs typeface="Calibri" panose="020F0502020204030204" pitchFamily="34" charset="0"/>
            </a:rPr>
            <a:t>Personal</a:t>
          </a:r>
          <a:endParaRPr lang="en-US" b="1" dirty="0">
            <a:latin typeface="Calibri" panose="020F0502020204030204" pitchFamily="34" charset="0"/>
            <a:cs typeface="Calibri" panose="020F0502020204030204" pitchFamily="34" charset="0"/>
          </a:endParaRPr>
        </a:p>
      </dgm:t>
    </dgm:pt>
    <dgm:pt modelId="{373D458A-32AC-4581-A0DD-C2398BD53AC9}" type="sibTrans" cxnId="{37CDDCB4-1F67-4046-943E-DC4BDC236F3F}">
      <dgm:prSet/>
      <dgm:spPr/>
      <dgm:t>
        <a:bodyPr/>
        <a:lstStyle/>
        <a:p>
          <a:endParaRPr lang="en-US">
            <a:latin typeface="Calibri" panose="020F0502020204030204" pitchFamily="34" charset="0"/>
            <a:cs typeface="Calibri" panose="020F0502020204030204" pitchFamily="34" charset="0"/>
          </a:endParaRPr>
        </a:p>
      </dgm:t>
    </dgm:pt>
    <dgm:pt modelId="{3D2950D7-96A1-4B84-B78D-01ABB6BB93E9}" type="parTrans" cxnId="{37CDDCB4-1F67-4046-943E-DC4BDC236F3F}">
      <dgm:prSet/>
      <dgm:spPr/>
      <dgm:t>
        <a:bodyPr/>
        <a:lstStyle/>
        <a:p>
          <a:endParaRPr lang="en-US">
            <a:latin typeface="Calibri" panose="020F0502020204030204" pitchFamily="34" charset="0"/>
            <a:cs typeface="Calibri" panose="020F0502020204030204" pitchFamily="34" charset="0"/>
          </a:endParaRPr>
        </a:p>
      </dgm:t>
    </dgm:pt>
    <dgm:pt modelId="{6FB3AA21-2652-4674-BBE1-B6FAA1CD9BB9}">
      <dgm:prSet phldrT="[Text]"/>
      <dgm:spPr/>
      <dgm:t>
        <a:bodyPr/>
        <a:lstStyle/>
        <a:p>
          <a:r>
            <a:rPr lang="en-US" b="1" dirty="0" smtClean="0">
              <a:latin typeface="Calibri" panose="020F0502020204030204" pitchFamily="34" charset="0"/>
              <a:cs typeface="Calibri" panose="020F0502020204030204" pitchFamily="34" charset="0"/>
            </a:rPr>
            <a:t>Self-care</a:t>
          </a:r>
          <a:endParaRPr lang="en-US" b="1" dirty="0">
            <a:latin typeface="Calibri" panose="020F0502020204030204" pitchFamily="34" charset="0"/>
            <a:cs typeface="Calibri" panose="020F0502020204030204" pitchFamily="34" charset="0"/>
          </a:endParaRPr>
        </a:p>
      </dgm:t>
    </dgm:pt>
    <dgm:pt modelId="{453056F0-A693-4A82-9F13-F6FA714B9BF2}" type="sibTrans" cxnId="{C3D59143-72FB-4FC0-B287-A7138DE4FC5A}">
      <dgm:prSet/>
      <dgm:spPr/>
      <dgm:t>
        <a:bodyPr/>
        <a:lstStyle/>
        <a:p>
          <a:endParaRPr lang="en-US">
            <a:latin typeface="Calibri" panose="020F0502020204030204" pitchFamily="34" charset="0"/>
            <a:cs typeface="Calibri" panose="020F0502020204030204" pitchFamily="34" charset="0"/>
          </a:endParaRPr>
        </a:p>
      </dgm:t>
    </dgm:pt>
    <dgm:pt modelId="{1E24B6E1-8123-4778-A2E5-A1DAC5E58EEB}" type="parTrans" cxnId="{C3D59143-72FB-4FC0-B287-A7138DE4FC5A}">
      <dgm:prSet/>
      <dgm:spPr/>
      <dgm:t>
        <a:bodyPr/>
        <a:lstStyle/>
        <a:p>
          <a:endParaRPr lang="en-US">
            <a:latin typeface="Calibri" panose="020F0502020204030204" pitchFamily="34" charset="0"/>
            <a:cs typeface="Calibri" panose="020F0502020204030204" pitchFamily="34" charset="0"/>
          </a:endParaRPr>
        </a:p>
      </dgm:t>
    </dgm:pt>
    <dgm:pt modelId="{77DE50B3-909E-4F66-AE27-89975A688CFC}">
      <dgm:prSet phldrT="[Text]"/>
      <dgm:spPr/>
      <dgm:t>
        <a:bodyPr/>
        <a:lstStyle/>
        <a:p>
          <a:r>
            <a:rPr lang="en-US" b="1" dirty="0" smtClean="0">
              <a:latin typeface="Calibri" panose="020F0502020204030204" pitchFamily="34" charset="0"/>
              <a:cs typeface="Calibri" panose="020F0502020204030204" pitchFamily="34" charset="0"/>
            </a:rPr>
            <a:t>Resilience</a:t>
          </a:r>
          <a:endParaRPr lang="en-US" b="1" dirty="0">
            <a:latin typeface="Calibri" panose="020F0502020204030204" pitchFamily="34" charset="0"/>
            <a:cs typeface="Calibri" panose="020F0502020204030204" pitchFamily="34" charset="0"/>
          </a:endParaRPr>
        </a:p>
      </dgm:t>
    </dgm:pt>
    <dgm:pt modelId="{B6CB3457-40F6-453D-8E69-71A83CB4FE90}" type="sibTrans" cxnId="{91879B8C-3F27-4DDB-A463-78069D687E5B}">
      <dgm:prSet/>
      <dgm:spPr/>
      <dgm:t>
        <a:bodyPr/>
        <a:lstStyle/>
        <a:p>
          <a:endParaRPr lang="en-US">
            <a:latin typeface="Calibri" panose="020F0502020204030204" pitchFamily="34" charset="0"/>
            <a:cs typeface="Calibri" panose="020F0502020204030204" pitchFamily="34" charset="0"/>
          </a:endParaRPr>
        </a:p>
      </dgm:t>
    </dgm:pt>
    <dgm:pt modelId="{9439C482-4F71-4849-8E8A-9D1C2F04078D}" type="parTrans" cxnId="{91879B8C-3F27-4DDB-A463-78069D687E5B}">
      <dgm:prSet/>
      <dgm:spPr/>
      <dgm:t>
        <a:bodyPr/>
        <a:lstStyle/>
        <a:p>
          <a:endParaRPr lang="en-US">
            <a:latin typeface="Calibri" panose="020F0502020204030204" pitchFamily="34" charset="0"/>
            <a:cs typeface="Calibri" panose="020F0502020204030204" pitchFamily="34" charset="0"/>
          </a:endParaRPr>
        </a:p>
      </dgm:t>
    </dgm:pt>
    <dgm:pt modelId="{75448BB5-6BAC-4FC5-8ED6-7AFD8A3D9BD7}">
      <dgm:prSet/>
      <dgm:spPr/>
      <dgm:t>
        <a:bodyPr/>
        <a:lstStyle/>
        <a:p>
          <a:r>
            <a:rPr lang="en-US" b="1" dirty="0" smtClean="0">
              <a:latin typeface="Calibri" panose="020F0502020204030204" pitchFamily="34" charset="0"/>
              <a:cs typeface="Calibri" panose="020F0502020204030204" pitchFamily="34" charset="0"/>
            </a:rPr>
            <a:t>Work/life balance</a:t>
          </a:r>
          <a:endParaRPr lang="en-US" b="1" dirty="0">
            <a:latin typeface="Calibri" panose="020F0502020204030204" pitchFamily="34" charset="0"/>
            <a:cs typeface="Calibri" panose="020F0502020204030204" pitchFamily="34" charset="0"/>
          </a:endParaRPr>
        </a:p>
      </dgm:t>
    </dgm:pt>
    <dgm:pt modelId="{CB5555D2-A538-4F1B-8D6A-1AD676DC68B4}" type="parTrans" cxnId="{558F8312-EF96-423C-B644-BB57E57DB933}">
      <dgm:prSet/>
      <dgm:spPr/>
      <dgm:t>
        <a:bodyPr/>
        <a:lstStyle/>
        <a:p>
          <a:endParaRPr lang="en-US">
            <a:latin typeface="Calibri" panose="020F0502020204030204" pitchFamily="34" charset="0"/>
            <a:cs typeface="Calibri" panose="020F0502020204030204" pitchFamily="34" charset="0"/>
          </a:endParaRPr>
        </a:p>
      </dgm:t>
    </dgm:pt>
    <dgm:pt modelId="{3F0FA254-281D-4802-9157-366B27FCF3A6}" type="sibTrans" cxnId="{558F8312-EF96-423C-B644-BB57E57DB933}">
      <dgm:prSet/>
      <dgm:spPr/>
      <dgm:t>
        <a:bodyPr/>
        <a:lstStyle/>
        <a:p>
          <a:endParaRPr lang="en-US">
            <a:latin typeface="Calibri" panose="020F0502020204030204" pitchFamily="34" charset="0"/>
            <a:cs typeface="Calibri" panose="020F0502020204030204" pitchFamily="34" charset="0"/>
          </a:endParaRPr>
        </a:p>
      </dgm:t>
    </dgm:pt>
    <dgm:pt modelId="{7089560F-1FD2-4150-A609-1D406ED0E398}">
      <dgm:prSet/>
      <dgm:spPr>
        <a:solidFill>
          <a:schemeClr val="accent6">
            <a:lumMod val="75000"/>
          </a:schemeClr>
        </a:solidFill>
      </dgm:spPr>
      <dgm:t>
        <a:bodyPr/>
        <a:lstStyle/>
        <a:p>
          <a:r>
            <a:rPr lang="en-US" b="1" dirty="0"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Providing supports</a:t>
          </a:r>
          <a:endPar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dgm:t>
    </dgm:pt>
    <dgm:pt modelId="{4283C33A-C9FC-4725-8643-290CC8F85263}" type="parTrans" cxnId="{159010E1-709D-41AE-8681-6415EB29DC44}">
      <dgm:prSet/>
      <dgm:spPr/>
      <dgm:t>
        <a:bodyPr/>
        <a:lstStyle/>
        <a:p>
          <a:endParaRPr lang="en-US">
            <a:latin typeface="Calibri" panose="020F0502020204030204" pitchFamily="34" charset="0"/>
            <a:cs typeface="Calibri" panose="020F0502020204030204" pitchFamily="34" charset="0"/>
          </a:endParaRPr>
        </a:p>
      </dgm:t>
    </dgm:pt>
    <dgm:pt modelId="{EDECEB63-D84B-4F36-BE34-6D047D9B37B6}" type="sibTrans" cxnId="{159010E1-709D-41AE-8681-6415EB29DC44}">
      <dgm:prSet/>
      <dgm:spPr/>
      <dgm:t>
        <a:bodyPr/>
        <a:lstStyle/>
        <a:p>
          <a:endParaRPr lang="en-US">
            <a:latin typeface="Calibri" panose="020F0502020204030204" pitchFamily="34" charset="0"/>
            <a:cs typeface="Calibri" panose="020F0502020204030204" pitchFamily="34" charset="0"/>
          </a:endParaRPr>
        </a:p>
      </dgm:t>
    </dgm:pt>
    <dgm:pt modelId="{30618B2B-F169-4A38-B4CD-792F67C96A6E}">
      <dgm:prSet/>
      <dgm:spPr>
        <a:solidFill>
          <a:schemeClr val="accent6">
            <a:lumMod val="75000"/>
          </a:schemeClr>
        </a:solidFill>
      </dgm:spPr>
      <dgm:t>
        <a:bodyPr/>
        <a:lstStyle/>
        <a:p>
          <a:r>
            <a:rPr lang="en-US" b="1" dirty="0"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Limiting trauma inputs</a:t>
          </a:r>
          <a:endPar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dgm:t>
    </dgm:pt>
    <dgm:pt modelId="{2F38944C-3ADB-4077-A8D1-0D7E2361709E}" type="parTrans" cxnId="{73963F65-76C5-4742-9FC6-5E67B1940138}">
      <dgm:prSet/>
      <dgm:spPr/>
      <dgm:t>
        <a:bodyPr/>
        <a:lstStyle/>
        <a:p>
          <a:endParaRPr lang="en-US">
            <a:latin typeface="Calibri" panose="020F0502020204030204" pitchFamily="34" charset="0"/>
            <a:cs typeface="Calibri" panose="020F0502020204030204" pitchFamily="34" charset="0"/>
          </a:endParaRPr>
        </a:p>
      </dgm:t>
    </dgm:pt>
    <dgm:pt modelId="{56913797-D362-4551-9B7E-BC4561F4CF23}" type="sibTrans" cxnId="{73963F65-76C5-4742-9FC6-5E67B1940138}">
      <dgm:prSet/>
      <dgm:spPr/>
      <dgm:t>
        <a:bodyPr/>
        <a:lstStyle/>
        <a:p>
          <a:endParaRPr lang="en-US">
            <a:latin typeface="Calibri" panose="020F0502020204030204" pitchFamily="34" charset="0"/>
            <a:cs typeface="Calibri" panose="020F0502020204030204" pitchFamily="34" charset="0"/>
          </a:endParaRPr>
        </a:p>
      </dgm:t>
    </dgm:pt>
    <dgm:pt modelId="{A093EA97-376B-4334-83F0-C76CE08D8B27}">
      <dgm:prSet/>
      <dgm:spPr>
        <a:solidFill>
          <a:schemeClr val="accent6">
            <a:lumMod val="75000"/>
          </a:schemeClr>
        </a:solidFill>
      </dgm:spPr>
      <dgm:t>
        <a:bodyPr/>
        <a:lstStyle/>
        <a:p>
          <a:r>
            <a:rPr lang="en-US" b="1" dirty="0"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Balancing task assignments</a:t>
          </a:r>
          <a:endPar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dgm:t>
    </dgm:pt>
    <dgm:pt modelId="{06A68747-FE8E-4C17-8A8B-95AB230BFFB6}" type="parTrans" cxnId="{D56E5E20-4425-4E7E-9AE7-E6B565E370D3}">
      <dgm:prSet/>
      <dgm:spPr/>
      <dgm:t>
        <a:bodyPr/>
        <a:lstStyle/>
        <a:p>
          <a:endParaRPr lang="en-US">
            <a:latin typeface="Calibri" panose="020F0502020204030204" pitchFamily="34" charset="0"/>
            <a:cs typeface="Calibri" panose="020F0502020204030204" pitchFamily="34" charset="0"/>
          </a:endParaRPr>
        </a:p>
      </dgm:t>
    </dgm:pt>
    <dgm:pt modelId="{9279639F-C0A0-4081-B1F8-9F04C5BBA0FB}" type="sibTrans" cxnId="{D56E5E20-4425-4E7E-9AE7-E6B565E370D3}">
      <dgm:prSet/>
      <dgm:spPr/>
      <dgm:t>
        <a:bodyPr/>
        <a:lstStyle/>
        <a:p>
          <a:endParaRPr lang="en-US">
            <a:latin typeface="Calibri" panose="020F0502020204030204" pitchFamily="34" charset="0"/>
            <a:cs typeface="Calibri" panose="020F0502020204030204" pitchFamily="34" charset="0"/>
          </a:endParaRPr>
        </a:p>
      </dgm:t>
    </dgm:pt>
    <dgm:pt modelId="{68C62393-C09F-44E4-9B0E-C5BC086CFB47}" type="pres">
      <dgm:prSet presAssocID="{475685D0-57E7-43A0-9FE6-122AA4F2B3CE}" presName="hierChild1" presStyleCnt="0">
        <dgm:presLayoutVars>
          <dgm:orgChart val="1"/>
          <dgm:chPref val="1"/>
          <dgm:dir/>
          <dgm:animOne val="branch"/>
          <dgm:animLvl val="lvl"/>
          <dgm:resizeHandles/>
        </dgm:presLayoutVars>
      </dgm:prSet>
      <dgm:spPr/>
      <dgm:t>
        <a:bodyPr/>
        <a:lstStyle/>
        <a:p>
          <a:endParaRPr lang="en-US"/>
        </a:p>
      </dgm:t>
    </dgm:pt>
    <dgm:pt modelId="{0E8EDD59-69AE-4482-AA24-F73712F0B53B}" type="pres">
      <dgm:prSet presAssocID="{D0EE00C5-A319-425D-A857-08F7CBCCB9CB}" presName="hierRoot1" presStyleCnt="0">
        <dgm:presLayoutVars>
          <dgm:hierBranch val="init"/>
        </dgm:presLayoutVars>
      </dgm:prSet>
      <dgm:spPr/>
      <dgm:t>
        <a:bodyPr/>
        <a:lstStyle/>
        <a:p>
          <a:endParaRPr lang="en-US"/>
        </a:p>
      </dgm:t>
    </dgm:pt>
    <dgm:pt modelId="{4DAFA435-4083-4CF1-8507-1A399C2A933A}" type="pres">
      <dgm:prSet presAssocID="{D0EE00C5-A319-425D-A857-08F7CBCCB9CB}" presName="rootComposite1" presStyleCnt="0"/>
      <dgm:spPr/>
      <dgm:t>
        <a:bodyPr/>
        <a:lstStyle/>
        <a:p>
          <a:endParaRPr lang="en-US"/>
        </a:p>
      </dgm:t>
    </dgm:pt>
    <dgm:pt modelId="{25E335B2-5FF8-4D62-8F14-82FC13F4ECB1}" type="pres">
      <dgm:prSet presAssocID="{D0EE00C5-A319-425D-A857-08F7CBCCB9CB}" presName="rootText1" presStyleLbl="node0" presStyleIdx="0" presStyleCnt="3">
        <dgm:presLayoutVars>
          <dgm:chPref val="3"/>
        </dgm:presLayoutVars>
      </dgm:prSet>
      <dgm:spPr/>
      <dgm:t>
        <a:bodyPr/>
        <a:lstStyle/>
        <a:p>
          <a:endParaRPr lang="en-US"/>
        </a:p>
      </dgm:t>
    </dgm:pt>
    <dgm:pt modelId="{E00FC941-98B1-45AF-9B97-BF81758975E2}" type="pres">
      <dgm:prSet presAssocID="{D0EE00C5-A319-425D-A857-08F7CBCCB9CB}" presName="rootConnector1" presStyleLbl="node1" presStyleIdx="0" presStyleCnt="0"/>
      <dgm:spPr/>
      <dgm:t>
        <a:bodyPr/>
        <a:lstStyle/>
        <a:p>
          <a:endParaRPr lang="en-US"/>
        </a:p>
      </dgm:t>
    </dgm:pt>
    <dgm:pt modelId="{DEAD7920-6946-4398-AD46-0558140FAD67}" type="pres">
      <dgm:prSet presAssocID="{D0EE00C5-A319-425D-A857-08F7CBCCB9CB}" presName="hierChild2" presStyleCnt="0"/>
      <dgm:spPr/>
      <dgm:t>
        <a:bodyPr/>
        <a:lstStyle/>
        <a:p>
          <a:endParaRPr lang="en-US"/>
        </a:p>
      </dgm:t>
    </dgm:pt>
    <dgm:pt modelId="{8112CDB3-5812-4298-8B25-AD8E497C38CF}" type="pres">
      <dgm:prSet presAssocID="{D82D4581-80BE-408D-9312-078F0D98D625}" presName="Name64" presStyleLbl="parChTrans1D2" presStyleIdx="0" presStyleCnt="7"/>
      <dgm:spPr/>
      <dgm:t>
        <a:bodyPr/>
        <a:lstStyle/>
        <a:p>
          <a:endParaRPr lang="en-US"/>
        </a:p>
      </dgm:t>
    </dgm:pt>
    <dgm:pt modelId="{D8B89ABC-ED42-4278-A9B7-263376CAEB9B}" type="pres">
      <dgm:prSet presAssocID="{FF591058-AA82-4854-BDFC-8AAAFECEBC80}" presName="hierRoot2" presStyleCnt="0">
        <dgm:presLayoutVars>
          <dgm:hierBranch val="init"/>
        </dgm:presLayoutVars>
      </dgm:prSet>
      <dgm:spPr/>
      <dgm:t>
        <a:bodyPr/>
        <a:lstStyle/>
        <a:p>
          <a:endParaRPr lang="en-US"/>
        </a:p>
      </dgm:t>
    </dgm:pt>
    <dgm:pt modelId="{7C116F8E-0423-491A-90B9-109498060434}" type="pres">
      <dgm:prSet presAssocID="{FF591058-AA82-4854-BDFC-8AAAFECEBC80}" presName="rootComposite" presStyleCnt="0"/>
      <dgm:spPr/>
      <dgm:t>
        <a:bodyPr/>
        <a:lstStyle/>
        <a:p>
          <a:endParaRPr lang="en-US"/>
        </a:p>
      </dgm:t>
    </dgm:pt>
    <dgm:pt modelId="{1B75344C-F572-43A6-923C-D7F965A34B0E}" type="pres">
      <dgm:prSet presAssocID="{FF591058-AA82-4854-BDFC-8AAAFECEBC80}" presName="rootText" presStyleLbl="node2" presStyleIdx="0" presStyleCnt="7">
        <dgm:presLayoutVars>
          <dgm:chPref val="3"/>
        </dgm:presLayoutVars>
      </dgm:prSet>
      <dgm:spPr/>
      <dgm:t>
        <a:bodyPr/>
        <a:lstStyle/>
        <a:p>
          <a:endParaRPr lang="en-US"/>
        </a:p>
      </dgm:t>
    </dgm:pt>
    <dgm:pt modelId="{9F8B9331-B860-40D5-93C1-6C5B0E47332A}" type="pres">
      <dgm:prSet presAssocID="{FF591058-AA82-4854-BDFC-8AAAFECEBC80}" presName="rootConnector" presStyleLbl="node2" presStyleIdx="0" presStyleCnt="7"/>
      <dgm:spPr/>
      <dgm:t>
        <a:bodyPr/>
        <a:lstStyle/>
        <a:p>
          <a:endParaRPr lang="en-US"/>
        </a:p>
      </dgm:t>
    </dgm:pt>
    <dgm:pt modelId="{1ECDA827-8949-4EB0-B5CC-B8108C8D0118}" type="pres">
      <dgm:prSet presAssocID="{FF591058-AA82-4854-BDFC-8AAAFECEBC80}" presName="hierChild4" presStyleCnt="0"/>
      <dgm:spPr/>
      <dgm:t>
        <a:bodyPr/>
        <a:lstStyle/>
        <a:p>
          <a:endParaRPr lang="en-US"/>
        </a:p>
      </dgm:t>
    </dgm:pt>
    <dgm:pt modelId="{F651B579-8279-4AE7-A587-A6DAEA9EF7F6}" type="pres">
      <dgm:prSet presAssocID="{FF591058-AA82-4854-BDFC-8AAAFECEBC80}" presName="hierChild5" presStyleCnt="0"/>
      <dgm:spPr/>
      <dgm:t>
        <a:bodyPr/>
        <a:lstStyle/>
        <a:p>
          <a:endParaRPr lang="en-US"/>
        </a:p>
      </dgm:t>
    </dgm:pt>
    <dgm:pt modelId="{40880885-58E7-4A9A-9A2D-1BA90451DB42}" type="pres">
      <dgm:prSet presAssocID="{B5B86A3C-8824-43EA-AC5F-F97582928894}" presName="Name64" presStyleLbl="parChTrans1D2" presStyleIdx="1" presStyleCnt="7"/>
      <dgm:spPr/>
      <dgm:t>
        <a:bodyPr/>
        <a:lstStyle/>
        <a:p>
          <a:endParaRPr lang="en-US"/>
        </a:p>
      </dgm:t>
    </dgm:pt>
    <dgm:pt modelId="{D5184D11-47C6-4846-89AA-F77F9EE911EE}" type="pres">
      <dgm:prSet presAssocID="{FABFA93E-B328-4C3C-84BB-30457B11BE81}" presName="hierRoot2" presStyleCnt="0">
        <dgm:presLayoutVars>
          <dgm:hierBranch val="init"/>
        </dgm:presLayoutVars>
      </dgm:prSet>
      <dgm:spPr/>
      <dgm:t>
        <a:bodyPr/>
        <a:lstStyle/>
        <a:p>
          <a:endParaRPr lang="en-US"/>
        </a:p>
      </dgm:t>
    </dgm:pt>
    <dgm:pt modelId="{23D9860A-F438-42F2-B3D8-B77B8B422218}" type="pres">
      <dgm:prSet presAssocID="{FABFA93E-B328-4C3C-84BB-30457B11BE81}" presName="rootComposite" presStyleCnt="0"/>
      <dgm:spPr/>
      <dgm:t>
        <a:bodyPr/>
        <a:lstStyle/>
        <a:p>
          <a:endParaRPr lang="en-US"/>
        </a:p>
      </dgm:t>
    </dgm:pt>
    <dgm:pt modelId="{3C5E2109-17C2-4CDB-983E-E6175764B568}" type="pres">
      <dgm:prSet presAssocID="{FABFA93E-B328-4C3C-84BB-30457B11BE81}" presName="rootText" presStyleLbl="node2" presStyleIdx="1" presStyleCnt="7">
        <dgm:presLayoutVars>
          <dgm:chPref val="3"/>
        </dgm:presLayoutVars>
      </dgm:prSet>
      <dgm:spPr/>
      <dgm:t>
        <a:bodyPr/>
        <a:lstStyle/>
        <a:p>
          <a:endParaRPr lang="en-US"/>
        </a:p>
      </dgm:t>
    </dgm:pt>
    <dgm:pt modelId="{1231AE1B-490F-4CCB-90A3-A39BD32CC4AD}" type="pres">
      <dgm:prSet presAssocID="{FABFA93E-B328-4C3C-84BB-30457B11BE81}" presName="rootConnector" presStyleLbl="node2" presStyleIdx="1" presStyleCnt="7"/>
      <dgm:spPr/>
      <dgm:t>
        <a:bodyPr/>
        <a:lstStyle/>
        <a:p>
          <a:endParaRPr lang="en-US"/>
        </a:p>
      </dgm:t>
    </dgm:pt>
    <dgm:pt modelId="{157334E7-EC10-40FA-9826-3DE43874CCEA}" type="pres">
      <dgm:prSet presAssocID="{FABFA93E-B328-4C3C-84BB-30457B11BE81}" presName="hierChild4" presStyleCnt="0"/>
      <dgm:spPr/>
      <dgm:t>
        <a:bodyPr/>
        <a:lstStyle/>
        <a:p>
          <a:endParaRPr lang="en-US"/>
        </a:p>
      </dgm:t>
    </dgm:pt>
    <dgm:pt modelId="{226F9E58-192A-4EA2-BEC5-CF522E6BE16C}" type="pres">
      <dgm:prSet presAssocID="{FABFA93E-B328-4C3C-84BB-30457B11BE81}" presName="hierChild5" presStyleCnt="0"/>
      <dgm:spPr/>
      <dgm:t>
        <a:bodyPr/>
        <a:lstStyle/>
        <a:p>
          <a:endParaRPr lang="en-US"/>
        </a:p>
      </dgm:t>
    </dgm:pt>
    <dgm:pt modelId="{010C9ACF-A432-44C5-BCCE-A61E4F86EC71}" type="pres">
      <dgm:prSet presAssocID="{D0EE00C5-A319-425D-A857-08F7CBCCB9CB}" presName="hierChild3" presStyleCnt="0"/>
      <dgm:spPr/>
      <dgm:t>
        <a:bodyPr/>
        <a:lstStyle/>
        <a:p>
          <a:endParaRPr lang="en-US"/>
        </a:p>
      </dgm:t>
    </dgm:pt>
    <dgm:pt modelId="{FD133CEF-A4E2-4089-AA64-617737F490C6}" type="pres">
      <dgm:prSet presAssocID="{E8A6A9F1-72EF-45F6-9F84-3FA5FDCA76CE}" presName="hierRoot1" presStyleCnt="0">
        <dgm:presLayoutVars>
          <dgm:hierBranch val="init"/>
        </dgm:presLayoutVars>
      </dgm:prSet>
      <dgm:spPr/>
      <dgm:t>
        <a:bodyPr/>
        <a:lstStyle/>
        <a:p>
          <a:endParaRPr lang="en-US"/>
        </a:p>
      </dgm:t>
    </dgm:pt>
    <dgm:pt modelId="{D364384D-36B9-459E-80DB-627C1C45F812}" type="pres">
      <dgm:prSet presAssocID="{E8A6A9F1-72EF-45F6-9F84-3FA5FDCA76CE}" presName="rootComposite1" presStyleCnt="0"/>
      <dgm:spPr/>
      <dgm:t>
        <a:bodyPr/>
        <a:lstStyle/>
        <a:p>
          <a:endParaRPr lang="en-US"/>
        </a:p>
      </dgm:t>
    </dgm:pt>
    <dgm:pt modelId="{5595175E-94F8-4A45-B117-D50BCB69DF43}" type="pres">
      <dgm:prSet presAssocID="{E8A6A9F1-72EF-45F6-9F84-3FA5FDCA76CE}" presName="rootText1" presStyleLbl="node0" presStyleIdx="1" presStyleCnt="3">
        <dgm:presLayoutVars>
          <dgm:chPref val="3"/>
        </dgm:presLayoutVars>
      </dgm:prSet>
      <dgm:spPr/>
      <dgm:t>
        <a:bodyPr/>
        <a:lstStyle/>
        <a:p>
          <a:endParaRPr lang="en-US"/>
        </a:p>
      </dgm:t>
    </dgm:pt>
    <dgm:pt modelId="{5A56FCE5-1C06-47B0-9C66-A6B7F45F9A80}" type="pres">
      <dgm:prSet presAssocID="{E8A6A9F1-72EF-45F6-9F84-3FA5FDCA76CE}" presName="rootConnector1" presStyleLbl="node1" presStyleIdx="0" presStyleCnt="0"/>
      <dgm:spPr/>
      <dgm:t>
        <a:bodyPr/>
        <a:lstStyle/>
        <a:p>
          <a:endParaRPr lang="en-US"/>
        </a:p>
      </dgm:t>
    </dgm:pt>
    <dgm:pt modelId="{D2FA3CF4-4B57-4283-9546-4AF7968FDACB}" type="pres">
      <dgm:prSet presAssocID="{E8A6A9F1-72EF-45F6-9F84-3FA5FDCA76CE}" presName="hierChild2" presStyleCnt="0"/>
      <dgm:spPr/>
      <dgm:t>
        <a:bodyPr/>
        <a:lstStyle/>
        <a:p>
          <a:endParaRPr lang="en-US"/>
        </a:p>
      </dgm:t>
    </dgm:pt>
    <dgm:pt modelId="{10B1F65F-D8C9-4D61-8272-A8E254259032}" type="pres">
      <dgm:prSet presAssocID="{ED857F8F-D138-470F-9E73-F1AE7C7B593A}" presName="Name64" presStyleLbl="parChTrans1D2" presStyleIdx="2" presStyleCnt="7"/>
      <dgm:spPr/>
      <dgm:t>
        <a:bodyPr/>
        <a:lstStyle/>
        <a:p>
          <a:endParaRPr lang="en-US"/>
        </a:p>
      </dgm:t>
    </dgm:pt>
    <dgm:pt modelId="{A18D5895-FBF8-46C3-9F9B-AC2778ACDA67}" type="pres">
      <dgm:prSet presAssocID="{BF7FD999-D975-4CCB-8617-C2E66620E197}" presName="hierRoot2" presStyleCnt="0">
        <dgm:presLayoutVars>
          <dgm:hierBranch val="init"/>
        </dgm:presLayoutVars>
      </dgm:prSet>
      <dgm:spPr/>
      <dgm:t>
        <a:bodyPr/>
        <a:lstStyle/>
        <a:p>
          <a:endParaRPr lang="en-US"/>
        </a:p>
      </dgm:t>
    </dgm:pt>
    <dgm:pt modelId="{E1DE6F39-A1DC-4B87-98AC-5BF92A6CB71A}" type="pres">
      <dgm:prSet presAssocID="{BF7FD999-D975-4CCB-8617-C2E66620E197}" presName="rootComposite" presStyleCnt="0"/>
      <dgm:spPr/>
      <dgm:t>
        <a:bodyPr/>
        <a:lstStyle/>
        <a:p>
          <a:endParaRPr lang="en-US"/>
        </a:p>
      </dgm:t>
    </dgm:pt>
    <dgm:pt modelId="{5CBCE285-3F54-4BE6-86AF-8553A3A72335}" type="pres">
      <dgm:prSet presAssocID="{BF7FD999-D975-4CCB-8617-C2E66620E197}" presName="rootText" presStyleLbl="node2" presStyleIdx="2" presStyleCnt="7">
        <dgm:presLayoutVars>
          <dgm:chPref val="3"/>
        </dgm:presLayoutVars>
      </dgm:prSet>
      <dgm:spPr/>
      <dgm:t>
        <a:bodyPr/>
        <a:lstStyle/>
        <a:p>
          <a:endParaRPr lang="en-US"/>
        </a:p>
      </dgm:t>
    </dgm:pt>
    <dgm:pt modelId="{3E083E6D-0325-40FB-9EF2-E58A57D42BB2}" type="pres">
      <dgm:prSet presAssocID="{BF7FD999-D975-4CCB-8617-C2E66620E197}" presName="rootConnector" presStyleLbl="node2" presStyleIdx="2" presStyleCnt="7"/>
      <dgm:spPr/>
      <dgm:t>
        <a:bodyPr/>
        <a:lstStyle/>
        <a:p>
          <a:endParaRPr lang="en-US"/>
        </a:p>
      </dgm:t>
    </dgm:pt>
    <dgm:pt modelId="{87AD3856-E7E1-4F8E-BD80-810017105126}" type="pres">
      <dgm:prSet presAssocID="{BF7FD999-D975-4CCB-8617-C2E66620E197}" presName="hierChild4" presStyleCnt="0"/>
      <dgm:spPr/>
      <dgm:t>
        <a:bodyPr/>
        <a:lstStyle/>
        <a:p>
          <a:endParaRPr lang="en-US"/>
        </a:p>
      </dgm:t>
    </dgm:pt>
    <dgm:pt modelId="{5E05C33F-0BB3-4C12-8FA0-A673C558EC56}" type="pres">
      <dgm:prSet presAssocID="{BF7FD999-D975-4CCB-8617-C2E66620E197}" presName="hierChild5" presStyleCnt="0"/>
      <dgm:spPr/>
      <dgm:t>
        <a:bodyPr/>
        <a:lstStyle/>
        <a:p>
          <a:endParaRPr lang="en-US"/>
        </a:p>
      </dgm:t>
    </dgm:pt>
    <dgm:pt modelId="{EB73BB4A-C891-41B4-9189-5F44B060F24D}" type="pres">
      <dgm:prSet presAssocID="{8392B93A-DFC0-46BE-AC83-3D4C9A2BC708}" presName="Name64" presStyleLbl="parChTrans1D2" presStyleIdx="3" presStyleCnt="7"/>
      <dgm:spPr/>
      <dgm:t>
        <a:bodyPr/>
        <a:lstStyle/>
        <a:p>
          <a:endParaRPr lang="en-US"/>
        </a:p>
      </dgm:t>
    </dgm:pt>
    <dgm:pt modelId="{63FFB72F-43C9-4132-99BC-AE39BB5373BC}" type="pres">
      <dgm:prSet presAssocID="{6C21E54A-FF3C-4254-9BC3-42A6DBC26A5A}" presName="hierRoot2" presStyleCnt="0">
        <dgm:presLayoutVars>
          <dgm:hierBranch val="init"/>
        </dgm:presLayoutVars>
      </dgm:prSet>
      <dgm:spPr/>
      <dgm:t>
        <a:bodyPr/>
        <a:lstStyle/>
        <a:p>
          <a:endParaRPr lang="en-US"/>
        </a:p>
      </dgm:t>
    </dgm:pt>
    <dgm:pt modelId="{AB802E1E-FB6C-4AA5-A1D8-DCBB08D4905D}" type="pres">
      <dgm:prSet presAssocID="{6C21E54A-FF3C-4254-9BC3-42A6DBC26A5A}" presName="rootComposite" presStyleCnt="0"/>
      <dgm:spPr/>
      <dgm:t>
        <a:bodyPr/>
        <a:lstStyle/>
        <a:p>
          <a:endParaRPr lang="en-US"/>
        </a:p>
      </dgm:t>
    </dgm:pt>
    <dgm:pt modelId="{469477F1-4BDB-4486-935B-A56A7726A3E4}" type="pres">
      <dgm:prSet presAssocID="{6C21E54A-FF3C-4254-9BC3-42A6DBC26A5A}" presName="rootText" presStyleLbl="node2" presStyleIdx="3" presStyleCnt="7">
        <dgm:presLayoutVars>
          <dgm:chPref val="3"/>
        </dgm:presLayoutVars>
      </dgm:prSet>
      <dgm:spPr/>
      <dgm:t>
        <a:bodyPr/>
        <a:lstStyle/>
        <a:p>
          <a:endParaRPr lang="en-US"/>
        </a:p>
      </dgm:t>
    </dgm:pt>
    <dgm:pt modelId="{1A529182-B959-4EC9-8EBA-433838912593}" type="pres">
      <dgm:prSet presAssocID="{6C21E54A-FF3C-4254-9BC3-42A6DBC26A5A}" presName="rootConnector" presStyleLbl="node2" presStyleIdx="3" presStyleCnt="7"/>
      <dgm:spPr/>
      <dgm:t>
        <a:bodyPr/>
        <a:lstStyle/>
        <a:p>
          <a:endParaRPr lang="en-US"/>
        </a:p>
      </dgm:t>
    </dgm:pt>
    <dgm:pt modelId="{025C5A7F-67CE-415D-BABE-C8DA90FEDE4A}" type="pres">
      <dgm:prSet presAssocID="{6C21E54A-FF3C-4254-9BC3-42A6DBC26A5A}" presName="hierChild4" presStyleCnt="0"/>
      <dgm:spPr/>
      <dgm:t>
        <a:bodyPr/>
        <a:lstStyle/>
        <a:p>
          <a:endParaRPr lang="en-US"/>
        </a:p>
      </dgm:t>
    </dgm:pt>
    <dgm:pt modelId="{D4D32E6A-4F46-4B97-9148-1221A3CD52F4}" type="pres">
      <dgm:prSet presAssocID="{4283C33A-C9FC-4725-8643-290CC8F85263}" presName="Name64" presStyleLbl="parChTrans1D3" presStyleIdx="0" presStyleCnt="3"/>
      <dgm:spPr/>
      <dgm:t>
        <a:bodyPr/>
        <a:lstStyle/>
        <a:p>
          <a:endParaRPr lang="en-US"/>
        </a:p>
      </dgm:t>
    </dgm:pt>
    <dgm:pt modelId="{ABE8D332-DB55-4769-A7E3-6E4634073D3C}" type="pres">
      <dgm:prSet presAssocID="{7089560F-1FD2-4150-A609-1D406ED0E398}" presName="hierRoot2" presStyleCnt="0">
        <dgm:presLayoutVars>
          <dgm:hierBranch val="init"/>
        </dgm:presLayoutVars>
      </dgm:prSet>
      <dgm:spPr/>
      <dgm:t>
        <a:bodyPr/>
        <a:lstStyle/>
        <a:p>
          <a:endParaRPr lang="en-US"/>
        </a:p>
      </dgm:t>
    </dgm:pt>
    <dgm:pt modelId="{E11F7C96-911E-4225-95CC-1C933F103838}" type="pres">
      <dgm:prSet presAssocID="{7089560F-1FD2-4150-A609-1D406ED0E398}" presName="rootComposite" presStyleCnt="0"/>
      <dgm:spPr/>
      <dgm:t>
        <a:bodyPr/>
        <a:lstStyle/>
        <a:p>
          <a:endParaRPr lang="en-US"/>
        </a:p>
      </dgm:t>
    </dgm:pt>
    <dgm:pt modelId="{6F1300AC-5B3C-44E8-994A-E62A076C8E80}" type="pres">
      <dgm:prSet presAssocID="{7089560F-1FD2-4150-A609-1D406ED0E398}" presName="rootText" presStyleLbl="node3" presStyleIdx="0" presStyleCnt="3">
        <dgm:presLayoutVars>
          <dgm:chPref val="3"/>
        </dgm:presLayoutVars>
      </dgm:prSet>
      <dgm:spPr/>
      <dgm:t>
        <a:bodyPr/>
        <a:lstStyle/>
        <a:p>
          <a:endParaRPr lang="en-US"/>
        </a:p>
      </dgm:t>
    </dgm:pt>
    <dgm:pt modelId="{A27F1959-F318-4CAE-B591-F3E3D458A2D2}" type="pres">
      <dgm:prSet presAssocID="{7089560F-1FD2-4150-A609-1D406ED0E398}" presName="rootConnector" presStyleLbl="node3" presStyleIdx="0" presStyleCnt="3"/>
      <dgm:spPr/>
      <dgm:t>
        <a:bodyPr/>
        <a:lstStyle/>
        <a:p>
          <a:endParaRPr lang="en-US"/>
        </a:p>
      </dgm:t>
    </dgm:pt>
    <dgm:pt modelId="{A2D7F7F5-3EC0-43CD-8980-376E9ABED3A3}" type="pres">
      <dgm:prSet presAssocID="{7089560F-1FD2-4150-A609-1D406ED0E398}" presName="hierChild4" presStyleCnt="0"/>
      <dgm:spPr/>
      <dgm:t>
        <a:bodyPr/>
        <a:lstStyle/>
        <a:p>
          <a:endParaRPr lang="en-US"/>
        </a:p>
      </dgm:t>
    </dgm:pt>
    <dgm:pt modelId="{1C7E1141-F7E6-4187-880C-A77174BEC668}" type="pres">
      <dgm:prSet presAssocID="{7089560F-1FD2-4150-A609-1D406ED0E398}" presName="hierChild5" presStyleCnt="0"/>
      <dgm:spPr/>
      <dgm:t>
        <a:bodyPr/>
        <a:lstStyle/>
        <a:p>
          <a:endParaRPr lang="en-US"/>
        </a:p>
      </dgm:t>
    </dgm:pt>
    <dgm:pt modelId="{F16B6602-101B-4CC7-A497-67F6480324C2}" type="pres">
      <dgm:prSet presAssocID="{2F38944C-3ADB-4077-A8D1-0D7E2361709E}" presName="Name64" presStyleLbl="parChTrans1D3" presStyleIdx="1" presStyleCnt="3"/>
      <dgm:spPr/>
      <dgm:t>
        <a:bodyPr/>
        <a:lstStyle/>
        <a:p>
          <a:endParaRPr lang="en-US"/>
        </a:p>
      </dgm:t>
    </dgm:pt>
    <dgm:pt modelId="{1FE3B08A-5F4F-43A1-AA31-22B195712498}" type="pres">
      <dgm:prSet presAssocID="{30618B2B-F169-4A38-B4CD-792F67C96A6E}" presName="hierRoot2" presStyleCnt="0">
        <dgm:presLayoutVars>
          <dgm:hierBranch val="init"/>
        </dgm:presLayoutVars>
      </dgm:prSet>
      <dgm:spPr/>
      <dgm:t>
        <a:bodyPr/>
        <a:lstStyle/>
        <a:p>
          <a:endParaRPr lang="en-US"/>
        </a:p>
      </dgm:t>
    </dgm:pt>
    <dgm:pt modelId="{F209143C-3271-406C-B71C-1A28009DD602}" type="pres">
      <dgm:prSet presAssocID="{30618B2B-F169-4A38-B4CD-792F67C96A6E}" presName="rootComposite" presStyleCnt="0"/>
      <dgm:spPr/>
      <dgm:t>
        <a:bodyPr/>
        <a:lstStyle/>
        <a:p>
          <a:endParaRPr lang="en-US"/>
        </a:p>
      </dgm:t>
    </dgm:pt>
    <dgm:pt modelId="{6E6D3490-D6BC-4A9D-8EE4-CB6F33569859}" type="pres">
      <dgm:prSet presAssocID="{30618B2B-F169-4A38-B4CD-792F67C96A6E}" presName="rootText" presStyleLbl="node3" presStyleIdx="1" presStyleCnt="3">
        <dgm:presLayoutVars>
          <dgm:chPref val="3"/>
        </dgm:presLayoutVars>
      </dgm:prSet>
      <dgm:spPr/>
      <dgm:t>
        <a:bodyPr/>
        <a:lstStyle/>
        <a:p>
          <a:endParaRPr lang="en-US"/>
        </a:p>
      </dgm:t>
    </dgm:pt>
    <dgm:pt modelId="{527BBF7E-A884-4C58-BA29-D98848B126BB}" type="pres">
      <dgm:prSet presAssocID="{30618B2B-F169-4A38-B4CD-792F67C96A6E}" presName="rootConnector" presStyleLbl="node3" presStyleIdx="1" presStyleCnt="3"/>
      <dgm:spPr/>
      <dgm:t>
        <a:bodyPr/>
        <a:lstStyle/>
        <a:p>
          <a:endParaRPr lang="en-US"/>
        </a:p>
      </dgm:t>
    </dgm:pt>
    <dgm:pt modelId="{F1A1F3D9-9B79-4998-A88A-60E044673466}" type="pres">
      <dgm:prSet presAssocID="{30618B2B-F169-4A38-B4CD-792F67C96A6E}" presName="hierChild4" presStyleCnt="0"/>
      <dgm:spPr/>
      <dgm:t>
        <a:bodyPr/>
        <a:lstStyle/>
        <a:p>
          <a:endParaRPr lang="en-US"/>
        </a:p>
      </dgm:t>
    </dgm:pt>
    <dgm:pt modelId="{759C3F52-0BE2-4EF7-9677-C064938CA1C9}" type="pres">
      <dgm:prSet presAssocID="{30618B2B-F169-4A38-B4CD-792F67C96A6E}" presName="hierChild5" presStyleCnt="0"/>
      <dgm:spPr/>
      <dgm:t>
        <a:bodyPr/>
        <a:lstStyle/>
        <a:p>
          <a:endParaRPr lang="en-US"/>
        </a:p>
      </dgm:t>
    </dgm:pt>
    <dgm:pt modelId="{D2173CC3-55DA-4690-BB80-98C130733B77}" type="pres">
      <dgm:prSet presAssocID="{06A68747-FE8E-4C17-8A8B-95AB230BFFB6}" presName="Name64" presStyleLbl="parChTrans1D3" presStyleIdx="2" presStyleCnt="3"/>
      <dgm:spPr/>
      <dgm:t>
        <a:bodyPr/>
        <a:lstStyle/>
        <a:p>
          <a:endParaRPr lang="en-US"/>
        </a:p>
      </dgm:t>
    </dgm:pt>
    <dgm:pt modelId="{DFDAF7A9-9FF3-4A2F-AA59-96FF30DD6C2A}" type="pres">
      <dgm:prSet presAssocID="{A093EA97-376B-4334-83F0-C76CE08D8B27}" presName="hierRoot2" presStyleCnt="0">
        <dgm:presLayoutVars>
          <dgm:hierBranch val="init"/>
        </dgm:presLayoutVars>
      </dgm:prSet>
      <dgm:spPr/>
      <dgm:t>
        <a:bodyPr/>
        <a:lstStyle/>
        <a:p>
          <a:endParaRPr lang="en-US"/>
        </a:p>
      </dgm:t>
    </dgm:pt>
    <dgm:pt modelId="{5543DF25-1E08-405E-8602-0E888E5410C0}" type="pres">
      <dgm:prSet presAssocID="{A093EA97-376B-4334-83F0-C76CE08D8B27}" presName="rootComposite" presStyleCnt="0"/>
      <dgm:spPr/>
      <dgm:t>
        <a:bodyPr/>
        <a:lstStyle/>
        <a:p>
          <a:endParaRPr lang="en-US"/>
        </a:p>
      </dgm:t>
    </dgm:pt>
    <dgm:pt modelId="{05E134AA-49F8-4995-9972-F4E22A706538}" type="pres">
      <dgm:prSet presAssocID="{A093EA97-376B-4334-83F0-C76CE08D8B27}" presName="rootText" presStyleLbl="node3" presStyleIdx="2" presStyleCnt="3">
        <dgm:presLayoutVars>
          <dgm:chPref val="3"/>
        </dgm:presLayoutVars>
      </dgm:prSet>
      <dgm:spPr/>
      <dgm:t>
        <a:bodyPr/>
        <a:lstStyle/>
        <a:p>
          <a:endParaRPr lang="en-US"/>
        </a:p>
      </dgm:t>
    </dgm:pt>
    <dgm:pt modelId="{8D678C17-62EE-4B70-BFE1-A6B262910B7E}" type="pres">
      <dgm:prSet presAssocID="{A093EA97-376B-4334-83F0-C76CE08D8B27}" presName="rootConnector" presStyleLbl="node3" presStyleIdx="2" presStyleCnt="3"/>
      <dgm:spPr/>
      <dgm:t>
        <a:bodyPr/>
        <a:lstStyle/>
        <a:p>
          <a:endParaRPr lang="en-US"/>
        </a:p>
      </dgm:t>
    </dgm:pt>
    <dgm:pt modelId="{BFA522DA-1E76-4476-A9EB-8E96CCB433C8}" type="pres">
      <dgm:prSet presAssocID="{A093EA97-376B-4334-83F0-C76CE08D8B27}" presName="hierChild4" presStyleCnt="0"/>
      <dgm:spPr/>
      <dgm:t>
        <a:bodyPr/>
        <a:lstStyle/>
        <a:p>
          <a:endParaRPr lang="en-US"/>
        </a:p>
      </dgm:t>
    </dgm:pt>
    <dgm:pt modelId="{CA46053A-598D-4505-BFB5-09C07CD29795}" type="pres">
      <dgm:prSet presAssocID="{A093EA97-376B-4334-83F0-C76CE08D8B27}" presName="hierChild5" presStyleCnt="0"/>
      <dgm:spPr/>
      <dgm:t>
        <a:bodyPr/>
        <a:lstStyle/>
        <a:p>
          <a:endParaRPr lang="en-US"/>
        </a:p>
      </dgm:t>
    </dgm:pt>
    <dgm:pt modelId="{11A19542-5816-4508-B77D-D67990E631FF}" type="pres">
      <dgm:prSet presAssocID="{6C21E54A-FF3C-4254-9BC3-42A6DBC26A5A}" presName="hierChild5" presStyleCnt="0"/>
      <dgm:spPr/>
      <dgm:t>
        <a:bodyPr/>
        <a:lstStyle/>
        <a:p>
          <a:endParaRPr lang="en-US"/>
        </a:p>
      </dgm:t>
    </dgm:pt>
    <dgm:pt modelId="{869FE53E-8609-435E-8FDA-A735AF85350F}" type="pres">
      <dgm:prSet presAssocID="{E8A6A9F1-72EF-45F6-9F84-3FA5FDCA76CE}" presName="hierChild3" presStyleCnt="0"/>
      <dgm:spPr/>
      <dgm:t>
        <a:bodyPr/>
        <a:lstStyle/>
        <a:p>
          <a:endParaRPr lang="en-US"/>
        </a:p>
      </dgm:t>
    </dgm:pt>
    <dgm:pt modelId="{E92056BB-D21D-4EFE-9C3E-2E8187F69995}" type="pres">
      <dgm:prSet presAssocID="{9B5DDFA6-DD41-4107-BFA4-52E720DF1FA4}" presName="hierRoot1" presStyleCnt="0">
        <dgm:presLayoutVars>
          <dgm:hierBranch val="init"/>
        </dgm:presLayoutVars>
      </dgm:prSet>
      <dgm:spPr/>
      <dgm:t>
        <a:bodyPr/>
        <a:lstStyle/>
        <a:p>
          <a:endParaRPr lang="en-US"/>
        </a:p>
      </dgm:t>
    </dgm:pt>
    <dgm:pt modelId="{2A8ED7FB-1476-42BA-B728-4712745693E2}" type="pres">
      <dgm:prSet presAssocID="{9B5DDFA6-DD41-4107-BFA4-52E720DF1FA4}" presName="rootComposite1" presStyleCnt="0"/>
      <dgm:spPr/>
      <dgm:t>
        <a:bodyPr/>
        <a:lstStyle/>
        <a:p>
          <a:endParaRPr lang="en-US"/>
        </a:p>
      </dgm:t>
    </dgm:pt>
    <dgm:pt modelId="{CC70CFC2-74C2-46F8-A54E-E1D63D0D0A8A}" type="pres">
      <dgm:prSet presAssocID="{9B5DDFA6-DD41-4107-BFA4-52E720DF1FA4}" presName="rootText1" presStyleLbl="node0" presStyleIdx="2" presStyleCnt="3">
        <dgm:presLayoutVars>
          <dgm:chPref val="3"/>
        </dgm:presLayoutVars>
      </dgm:prSet>
      <dgm:spPr/>
      <dgm:t>
        <a:bodyPr/>
        <a:lstStyle/>
        <a:p>
          <a:endParaRPr lang="en-US"/>
        </a:p>
      </dgm:t>
    </dgm:pt>
    <dgm:pt modelId="{4E233318-FE98-47DF-B1D4-D230362CF444}" type="pres">
      <dgm:prSet presAssocID="{9B5DDFA6-DD41-4107-BFA4-52E720DF1FA4}" presName="rootConnector1" presStyleLbl="node1" presStyleIdx="0" presStyleCnt="0"/>
      <dgm:spPr/>
      <dgm:t>
        <a:bodyPr/>
        <a:lstStyle/>
        <a:p>
          <a:endParaRPr lang="en-US"/>
        </a:p>
      </dgm:t>
    </dgm:pt>
    <dgm:pt modelId="{847304F7-990E-4767-919B-018DCCF528AC}" type="pres">
      <dgm:prSet presAssocID="{9B5DDFA6-DD41-4107-BFA4-52E720DF1FA4}" presName="hierChild2" presStyleCnt="0"/>
      <dgm:spPr/>
      <dgm:t>
        <a:bodyPr/>
        <a:lstStyle/>
        <a:p>
          <a:endParaRPr lang="en-US"/>
        </a:p>
      </dgm:t>
    </dgm:pt>
    <dgm:pt modelId="{A0DEA951-8D23-4C4B-BBC3-F58A68FC7D7D}" type="pres">
      <dgm:prSet presAssocID="{9439C482-4F71-4849-8E8A-9D1C2F04078D}" presName="Name64" presStyleLbl="parChTrans1D2" presStyleIdx="4" presStyleCnt="7"/>
      <dgm:spPr/>
      <dgm:t>
        <a:bodyPr/>
        <a:lstStyle/>
        <a:p>
          <a:endParaRPr lang="en-US"/>
        </a:p>
      </dgm:t>
    </dgm:pt>
    <dgm:pt modelId="{A0756C75-F05C-4068-A49A-F37D1AF24182}" type="pres">
      <dgm:prSet presAssocID="{77DE50B3-909E-4F66-AE27-89975A688CFC}" presName="hierRoot2" presStyleCnt="0">
        <dgm:presLayoutVars>
          <dgm:hierBranch val="init"/>
        </dgm:presLayoutVars>
      </dgm:prSet>
      <dgm:spPr/>
      <dgm:t>
        <a:bodyPr/>
        <a:lstStyle/>
        <a:p>
          <a:endParaRPr lang="en-US"/>
        </a:p>
      </dgm:t>
    </dgm:pt>
    <dgm:pt modelId="{5E19B476-6FFE-4DB4-8926-125334E87D06}" type="pres">
      <dgm:prSet presAssocID="{77DE50B3-909E-4F66-AE27-89975A688CFC}" presName="rootComposite" presStyleCnt="0"/>
      <dgm:spPr/>
      <dgm:t>
        <a:bodyPr/>
        <a:lstStyle/>
        <a:p>
          <a:endParaRPr lang="en-US"/>
        </a:p>
      </dgm:t>
    </dgm:pt>
    <dgm:pt modelId="{C9AA53C0-9507-4DCD-9A7A-116E399D8A97}" type="pres">
      <dgm:prSet presAssocID="{77DE50B3-909E-4F66-AE27-89975A688CFC}" presName="rootText" presStyleLbl="node2" presStyleIdx="4" presStyleCnt="7">
        <dgm:presLayoutVars>
          <dgm:chPref val="3"/>
        </dgm:presLayoutVars>
      </dgm:prSet>
      <dgm:spPr/>
      <dgm:t>
        <a:bodyPr/>
        <a:lstStyle/>
        <a:p>
          <a:endParaRPr lang="en-US"/>
        </a:p>
      </dgm:t>
    </dgm:pt>
    <dgm:pt modelId="{F2D8931E-B4EF-477B-A569-5951D05D87C5}" type="pres">
      <dgm:prSet presAssocID="{77DE50B3-909E-4F66-AE27-89975A688CFC}" presName="rootConnector" presStyleLbl="node2" presStyleIdx="4" presStyleCnt="7"/>
      <dgm:spPr/>
      <dgm:t>
        <a:bodyPr/>
        <a:lstStyle/>
        <a:p>
          <a:endParaRPr lang="en-US"/>
        </a:p>
      </dgm:t>
    </dgm:pt>
    <dgm:pt modelId="{7D94798C-7F04-4B94-8B14-EC90419729EA}" type="pres">
      <dgm:prSet presAssocID="{77DE50B3-909E-4F66-AE27-89975A688CFC}" presName="hierChild4" presStyleCnt="0"/>
      <dgm:spPr/>
      <dgm:t>
        <a:bodyPr/>
        <a:lstStyle/>
        <a:p>
          <a:endParaRPr lang="en-US"/>
        </a:p>
      </dgm:t>
    </dgm:pt>
    <dgm:pt modelId="{17653282-6BDA-4883-AD76-A900CAA30A52}" type="pres">
      <dgm:prSet presAssocID="{77DE50B3-909E-4F66-AE27-89975A688CFC}" presName="hierChild5" presStyleCnt="0"/>
      <dgm:spPr/>
      <dgm:t>
        <a:bodyPr/>
        <a:lstStyle/>
        <a:p>
          <a:endParaRPr lang="en-US"/>
        </a:p>
      </dgm:t>
    </dgm:pt>
    <dgm:pt modelId="{72324D5C-6660-4B65-A042-0152BF41D65F}" type="pres">
      <dgm:prSet presAssocID="{1E24B6E1-8123-4778-A2E5-A1DAC5E58EEB}" presName="Name64" presStyleLbl="parChTrans1D2" presStyleIdx="5" presStyleCnt="7"/>
      <dgm:spPr/>
      <dgm:t>
        <a:bodyPr/>
        <a:lstStyle/>
        <a:p>
          <a:endParaRPr lang="en-US"/>
        </a:p>
      </dgm:t>
    </dgm:pt>
    <dgm:pt modelId="{EB93D3A5-110D-4010-920C-CF9E4C644208}" type="pres">
      <dgm:prSet presAssocID="{6FB3AA21-2652-4674-BBE1-B6FAA1CD9BB9}" presName="hierRoot2" presStyleCnt="0">
        <dgm:presLayoutVars>
          <dgm:hierBranch val="init"/>
        </dgm:presLayoutVars>
      </dgm:prSet>
      <dgm:spPr/>
      <dgm:t>
        <a:bodyPr/>
        <a:lstStyle/>
        <a:p>
          <a:endParaRPr lang="en-US"/>
        </a:p>
      </dgm:t>
    </dgm:pt>
    <dgm:pt modelId="{9685B61F-F533-42D2-868A-C0B4612C45A1}" type="pres">
      <dgm:prSet presAssocID="{6FB3AA21-2652-4674-BBE1-B6FAA1CD9BB9}" presName="rootComposite" presStyleCnt="0"/>
      <dgm:spPr/>
      <dgm:t>
        <a:bodyPr/>
        <a:lstStyle/>
        <a:p>
          <a:endParaRPr lang="en-US"/>
        </a:p>
      </dgm:t>
    </dgm:pt>
    <dgm:pt modelId="{DDF5EDA3-0153-421B-A859-F5DF14E7C348}" type="pres">
      <dgm:prSet presAssocID="{6FB3AA21-2652-4674-BBE1-B6FAA1CD9BB9}" presName="rootText" presStyleLbl="node2" presStyleIdx="5" presStyleCnt="7">
        <dgm:presLayoutVars>
          <dgm:chPref val="3"/>
        </dgm:presLayoutVars>
      </dgm:prSet>
      <dgm:spPr/>
      <dgm:t>
        <a:bodyPr/>
        <a:lstStyle/>
        <a:p>
          <a:endParaRPr lang="en-US"/>
        </a:p>
      </dgm:t>
    </dgm:pt>
    <dgm:pt modelId="{01601B2B-2161-4776-ADFD-AC9C30FB41E2}" type="pres">
      <dgm:prSet presAssocID="{6FB3AA21-2652-4674-BBE1-B6FAA1CD9BB9}" presName="rootConnector" presStyleLbl="node2" presStyleIdx="5" presStyleCnt="7"/>
      <dgm:spPr/>
      <dgm:t>
        <a:bodyPr/>
        <a:lstStyle/>
        <a:p>
          <a:endParaRPr lang="en-US"/>
        </a:p>
      </dgm:t>
    </dgm:pt>
    <dgm:pt modelId="{A8D9B17A-D824-45C7-A2E4-F15126AA5006}" type="pres">
      <dgm:prSet presAssocID="{6FB3AA21-2652-4674-BBE1-B6FAA1CD9BB9}" presName="hierChild4" presStyleCnt="0"/>
      <dgm:spPr/>
      <dgm:t>
        <a:bodyPr/>
        <a:lstStyle/>
        <a:p>
          <a:endParaRPr lang="en-US"/>
        </a:p>
      </dgm:t>
    </dgm:pt>
    <dgm:pt modelId="{7C24BDDF-1D8C-427F-AA4A-35C6FB415819}" type="pres">
      <dgm:prSet presAssocID="{6FB3AA21-2652-4674-BBE1-B6FAA1CD9BB9}" presName="hierChild5" presStyleCnt="0"/>
      <dgm:spPr/>
      <dgm:t>
        <a:bodyPr/>
        <a:lstStyle/>
        <a:p>
          <a:endParaRPr lang="en-US"/>
        </a:p>
      </dgm:t>
    </dgm:pt>
    <dgm:pt modelId="{615DB155-0CFA-4371-9F02-4010103A2262}" type="pres">
      <dgm:prSet presAssocID="{CB5555D2-A538-4F1B-8D6A-1AD676DC68B4}" presName="Name64" presStyleLbl="parChTrans1D2" presStyleIdx="6" presStyleCnt="7"/>
      <dgm:spPr/>
      <dgm:t>
        <a:bodyPr/>
        <a:lstStyle/>
        <a:p>
          <a:endParaRPr lang="en-US"/>
        </a:p>
      </dgm:t>
    </dgm:pt>
    <dgm:pt modelId="{8C2942E9-7395-469C-B81E-50F5CDE5AC78}" type="pres">
      <dgm:prSet presAssocID="{75448BB5-6BAC-4FC5-8ED6-7AFD8A3D9BD7}" presName="hierRoot2" presStyleCnt="0">
        <dgm:presLayoutVars>
          <dgm:hierBranch val="init"/>
        </dgm:presLayoutVars>
      </dgm:prSet>
      <dgm:spPr/>
      <dgm:t>
        <a:bodyPr/>
        <a:lstStyle/>
        <a:p>
          <a:endParaRPr lang="en-US"/>
        </a:p>
      </dgm:t>
    </dgm:pt>
    <dgm:pt modelId="{C8D35E71-C590-43A9-AEFA-E76C15D3485E}" type="pres">
      <dgm:prSet presAssocID="{75448BB5-6BAC-4FC5-8ED6-7AFD8A3D9BD7}" presName="rootComposite" presStyleCnt="0"/>
      <dgm:spPr/>
      <dgm:t>
        <a:bodyPr/>
        <a:lstStyle/>
        <a:p>
          <a:endParaRPr lang="en-US"/>
        </a:p>
      </dgm:t>
    </dgm:pt>
    <dgm:pt modelId="{BE6DD3D0-E011-46B9-AB1C-D5F75DDB6FE2}" type="pres">
      <dgm:prSet presAssocID="{75448BB5-6BAC-4FC5-8ED6-7AFD8A3D9BD7}" presName="rootText" presStyleLbl="node2" presStyleIdx="6" presStyleCnt="7">
        <dgm:presLayoutVars>
          <dgm:chPref val="3"/>
        </dgm:presLayoutVars>
      </dgm:prSet>
      <dgm:spPr/>
      <dgm:t>
        <a:bodyPr/>
        <a:lstStyle/>
        <a:p>
          <a:endParaRPr lang="en-US"/>
        </a:p>
      </dgm:t>
    </dgm:pt>
    <dgm:pt modelId="{DD8AC469-6AF9-4D78-8174-25DD58F8CBCB}" type="pres">
      <dgm:prSet presAssocID="{75448BB5-6BAC-4FC5-8ED6-7AFD8A3D9BD7}" presName="rootConnector" presStyleLbl="node2" presStyleIdx="6" presStyleCnt="7"/>
      <dgm:spPr/>
      <dgm:t>
        <a:bodyPr/>
        <a:lstStyle/>
        <a:p>
          <a:endParaRPr lang="en-US"/>
        </a:p>
      </dgm:t>
    </dgm:pt>
    <dgm:pt modelId="{F6761DC9-E8DF-4840-81FB-DEFB513A8CF3}" type="pres">
      <dgm:prSet presAssocID="{75448BB5-6BAC-4FC5-8ED6-7AFD8A3D9BD7}" presName="hierChild4" presStyleCnt="0"/>
      <dgm:spPr/>
      <dgm:t>
        <a:bodyPr/>
        <a:lstStyle/>
        <a:p>
          <a:endParaRPr lang="en-US"/>
        </a:p>
      </dgm:t>
    </dgm:pt>
    <dgm:pt modelId="{1E19E347-D928-4C30-A3FB-8A9B8065EE3B}" type="pres">
      <dgm:prSet presAssocID="{75448BB5-6BAC-4FC5-8ED6-7AFD8A3D9BD7}" presName="hierChild5" presStyleCnt="0"/>
      <dgm:spPr/>
      <dgm:t>
        <a:bodyPr/>
        <a:lstStyle/>
        <a:p>
          <a:endParaRPr lang="en-US"/>
        </a:p>
      </dgm:t>
    </dgm:pt>
    <dgm:pt modelId="{AA93FC8C-BB92-4142-B61C-0F194281EC8E}" type="pres">
      <dgm:prSet presAssocID="{9B5DDFA6-DD41-4107-BFA4-52E720DF1FA4}" presName="hierChild3" presStyleCnt="0"/>
      <dgm:spPr/>
      <dgm:t>
        <a:bodyPr/>
        <a:lstStyle/>
        <a:p>
          <a:endParaRPr lang="en-US"/>
        </a:p>
      </dgm:t>
    </dgm:pt>
  </dgm:ptLst>
  <dgm:cxnLst>
    <dgm:cxn modelId="{680DCBA5-958C-4F2D-AD81-9BD6EF66E7AD}" type="presOf" srcId="{FABFA93E-B328-4C3C-84BB-30457B11BE81}" destId="{1231AE1B-490F-4CCB-90A3-A39BD32CC4AD}" srcOrd="1" destOrd="0" presId="urn:microsoft.com/office/officeart/2009/3/layout/HorizontalOrganizationChart"/>
    <dgm:cxn modelId="{CF10041E-A1F6-48E9-AA76-DB718C622CD0}" srcId="{D0EE00C5-A319-425D-A857-08F7CBCCB9CB}" destId="{FF591058-AA82-4854-BDFC-8AAAFECEBC80}" srcOrd="0" destOrd="0" parTransId="{D82D4581-80BE-408D-9312-078F0D98D625}" sibTransId="{6CCE9A8C-F047-4601-8FB3-562F1A6B503A}"/>
    <dgm:cxn modelId="{C48D988D-8094-47DC-99C3-9A7DAD39E281}" type="presOf" srcId="{E8A6A9F1-72EF-45F6-9F84-3FA5FDCA76CE}" destId="{5595175E-94F8-4A45-B117-D50BCB69DF43}" srcOrd="0" destOrd="0" presId="urn:microsoft.com/office/officeart/2009/3/layout/HorizontalOrganizationChart"/>
    <dgm:cxn modelId="{195097C3-8FA3-43E6-9D59-F78D13ECC6B5}" type="presOf" srcId="{1E24B6E1-8123-4778-A2E5-A1DAC5E58EEB}" destId="{72324D5C-6660-4B65-A042-0152BF41D65F}" srcOrd="0" destOrd="0" presId="urn:microsoft.com/office/officeart/2009/3/layout/HorizontalOrganizationChart"/>
    <dgm:cxn modelId="{91879B8C-3F27-4DDB-A463-78069D687E5B}" srcId="{9B5DDFA6-DD41-4107-BFA4-52E720DF1FA4}" destId="{77DE50B3-909E-4F66-AE27-89975A688CFC}" srcOrd="0" destOrd="0" parTransId="{9439C482-4F71-4849-8E8A-9D1C2F04078D}" sibTransId="{B6CB3457-40F6-453D-8E69-71A83CB4FE90}"/>
    <dgm:cxn modelId="{689399BC-01C8-44C5-96A5-EA0E07992644}" type="presOf" srcId="{30618B2B-F169-4A38-B4CD-792F67C96A6E}" destId="{6E6D3490-D6BC-4A9D-8EE4-CB6F33569859}" srcOrd="0" destOrd="0" presId="urn:microsoft.com/office/officeart/2009/3/layout/HorizontalOrganizationChart"/>
    <dgm:cxn modelId="{A7922BAB-4D7F-474F-B956-83BAD849654F}" srcId="{475685D0-57E7-43A0-9FE6-122AA4F2B3CE}" destId="{E8A6A9F1-72EF-45F6-9F84-3FA5FDCA76CE}" srcOrd="1" destOrd="0" parTransId="{65B6E394-0C81-458F-87D2-3C6A18906524}" sibTransId="{AD2B550B-14F0-4C0C-81B7-707DDD96C7AF}"/>
    <dgm:cxn modelId="{C8655982-7E15-45A5-9C2A-E9A1ED78541F}" type="presOf" srcId="{B5B86A3C-8824-43EA-AC5F-F97582928894}" destId="{40880885-58E7-4A9A-9A2D-1BA90451DB42}" srcOrd="0" destOrd="0" presId="urn:microsoft.com/office/officeart/2009/3/layout/HorizontalOrganizationChart"/>
    <dgm:cxn modelId="{2962CC0B-CFA5-45FE-A6E5-71C0BCD4D6E6}" type="presOf" srcId="{475685D0-57E7-43A0-9FE6-122AA4F2B3CE}" destId="{68C62393-C09F-44E4-9B0E-C5BC086CFB47}" srcOrd="0" destOrd="0" presId="urn:microsoft.com/office/officeart/2009/3/layout/HorizontalOrganizationChart"/>
    <dgm:cxn modelId="{D56E5E20-4425-4E7E-9AE7-E6B565E370D3}" srcId="{6C21E54A-FF3C-4254-9BC3-42A6DBC26A5A}" destId="{A093EA97-376B-4334-83F0-C76CE08D8B27}" srcOrd="2" destOrd="0" parTransId="{06A68747-FE8E-4C17-8A8B-95AB230BFFB6}" sibTransId="{9279639F-C0A0-4081-B1F8-9F04C5BBA0FB}"/>
    <dgm:cxn modelId="{C3D59143-72FB-4FC0-B287-A7138DE4FC5A}" srcId="{9B5DDFA6-DD41-4107-BFA4-52E720DF1FA4}" destId="{6FB3AA21-2652-4674-BBE1-B6FAA1CD9BB9}" srcOrd="1" destOrd="0" parTransId="{1E24B6E1-8123-4778-A2E5-A1DAC5E58EEB}" sibTransId="{453056F0-A693-4A82-9F13-F6FA714B9BF2}"/>
    <dgm:cxn modelId="{9F4EE587-A8FE-4C02-86BD-D79313F41CD4}" type="presOf" srcId="{A093EA97-376B-4334-83F0-C76CE08D8B27}" destId="{8D678C17-62EE-4B70-BFE1-A6B262910B7E}" srcOrd="1" destOrd="0" presId="urn:microsoft.com/office/officeart/2009/3/layout/HorizontalOrganizationChart"/>
    <dgm:cxn modelId="{558F8312-EF96-423C-B644-BB57E57DB933}" srcId="{9B5DDFA6-DD41-4107-BFA4-52E720DF1FA4}" destId="{75448BB5-6BAC-4FC5-8ED6-7AFD8A3D9BD7}" srcOrd="2" destOrd="0" parTransId="{CB5555D2-A538-4F1B-8D6A-1AD676DC68B4}" sibTransId="{3F0FA254-281D-4802-9157-366B27FCF3A6}"/>
    <dgm:cxn modelId="{03305085-0FC9-4282-A723-C2485D5F809E}" type="presOf" srcId="{A093EA97-376B-4334-83F0-C76CE08D8B27}" destId="{05E134AA-49F8-4995-9972-F4E22A706538}" srcOrd="0" destOrd="0" presId="urn:microsoft.com/office/officeart/2009/3/layout/HorizontalOrganizationChart"/>
    <dgm:cxn modelId="{45362CA5-5E4A-46E5-A1A3-080270345CFF}" type="presOf" srcId="{06A68747-FE8E-4C17-8A8B-95AB230BFFB6}" destId="{D2173CC3-55DA-4690-BB80-98C130733B77}" srcOrd="0" destOrd="0" presId="urn:microsoft.com/office/officeart/2009/3/layout/HorizontalOrganizationChart"/>
    <dgm:cxn modelId="{37CDDCB4-1F67-4046-943E-DC4BDC236F3F}" srcId="{475685D0-57E7-43A0-9FE6-122AA4F2B3CE}" destId="{9B5DDFA6-DD41-4107-BFA4-52E720DF1FA4}" srcOrd="2" destOrd="0" parTransId="{3D2950D7-96A1-4B84-B78D-01ABB6BB93E9}" sibTransId="{373D458A-32AC-4581-A0DD-C2398BD53AC9}"/>
    <dgm:cxn modelId="{60EEFEA6-EC31-4CB5-ABB9-856C4319DBD7}" type="presOf" srcId="{E8A6A9F1-72EF-45F6-9F84-3FA5FDCA76CE}" destId="{5A56FCE5-1C06-47B0-9C66-A6B7F45F9A80}" srcOrd="1" destOrd="0" presId="urn:microsoft.com/office/officeart/2009/3/layout/HorizontalOrganizationChart"/>
    <dgm:cxn modelId="{73963F65-76C5-4742-9FC6-5E67B1940138}" srcId="{6C21E54A-FF3C-4254-9BC3-42A6DBC26A5A}" destId="{30618B2B-F169-4A38-B4CD-792F67C96A6E}" srcOrd="1" destOrd="0" parTransId="{2F38944C-3ADB-4077-A8D1-0D7E2361709E}" sibTransId="{56913797-D362-4551-9B7E-BC4561F4CF23}"/>
    <dgm:cxn modelId="{23136D67-A0DD-45E9-8EC7-01D4247013AC}" srcId="{475685D0-57E7-43A0-9FE6-122AA4F2B3CE}" destId="{D0EE00C5-A319-425D-A857-08F7CBCCB9CB}" srcOrd="0" destOrd="0" parTransId="{8574E0E2-6CAB-4F8B-A863-21C0CAE93888}" sibTransId="{14B73364-4899-4D10-93A3-8F1CFEC77D84}"/>
    <dgm:cxn modelId="{311F8665-6FB1-4490-B4E6-31186F2FF998}" type="presOf" srcId="{ED857F8F-D138-470F-9E73-F1AE7C7B593A}" destId="{10B1F65F-D8C9-4D61-8272-A8E254259032}" srcOrd="0" destOrd="0" presId="urn:microsoft.com/office/officeart/2009/3/layout/HorizontalOrganizationChart"/>
    <dgm:cxn modelId="{381EE0CE-A773-4CFB-8178-D039A5287637}" type="presOf" srcId="{75448BB5-6BAC-4FC5-8ED6-7AFD8A3D9BD7}" destId="{BE6DD3D0-E011-46B9-AB1C-D5F75DDB6FE2}" srcOrd="0" destOrd="0" presId="urn:microsoft.com/office/officeart/2009/3/layout/HorizontalOrganizationChart"/>
    <dgm:cxn modelId="{2C2713E1-F342-4F20-AA50-9A0A8459768A}" type="presOf" srcId="{BF7FD999-D975-4CCB-8617-C2E66620E197}" destId="{3E083E6D-0325-40FB-9EF2-E58A57D42BB2}" srcOrd="1" destOrd="0" presId="urn:microsoft.com/office/officeart/2009/3/layout/HorizontalOrganizationChart"/>
    <dgm:cxn modelId="{F88F2F91-2E24-46F3-8AFE-729BBDE728B6}" type="presOf" srcId="{D82D4581-80BE-408D-9312-078F0D98D625}" destId="{8112CDB3-5812-4298-8B25-AD8E497C38CF}" srcOrd="0" destOrd="0" presId="urn:microsoft.com/office/officeart/2009/3/layout/HorizontalOrganizationChart"/>
    <dgm:cxn modelId="{AC887E83-FAC8-4B91-A265-00FA4A73DAC7}" type="presOf" srcId="{77DE50B3-909E-4F66-AE27-89975A688CFC}" destId="{F2D8931E-B4EF-477B-A569-5951D05D87C5}" srcOrd="1" destOrd="0" presId="urn:microsoft.com/office/officeart/2009/3/layout/HorizontalOrganizationChart"/>
    <dgm:cxn modelId="{65CB7D3F-3C3B-4C37-A4B0-2A5ED6408653}" srcId="{E8A6A9F1-72EF-45F6-9F84-3FA5FDCA76CE}" destId="{BF7FD999-D975-4CCB-8617-C2E66620E197}" srcOrd="0" destOrd="0" parTransId="{ED857F8F-D138-470F-9E73-F1AE7C7B593A}" sibTransId="{ECEBDFA1-C4A0-4348-ACA4-DD7FF270AF08}"/>
    <dgm:cxn modelId="{2690F668-D9C3-422A-B202-83CE3F8E9C6D}" type="presOf" srcId="{6FB3AA21-2652-4674-BBE1-B6FAA1CD9BB9}" destId="{DDF5EDA3-0153-421B-A859-F5DF14E7C348}" srcOrd="0" destOrd="0" presId="urn:microsoft.com/office/officeart/2009/3/layout/HorizontalOrganizationChart"/>
    <dgm:cxn modelId="{ADFCF2C4-FDFD-4EB1-B314-F413CA0DD9DE}" type="presOf" srcId="{7089560F-1FD2-4150-A609-1D406ED0E398}" destId="{A27F1959-F318-4CAE-B591-F3E3D458A2D2}" srcOrd="1" destOrd="0" presId="urn:microsoft.com/office/officeart/2009/3/layout/HorizontalOrganizationChart"/>
    <dgm:cxn modelId="{2473BCB5-8216-46C2-B1FE-4BE605D25917}" type="presOf" srcId="{77DE50B3-909E-4F66-AE27-89975A688CFC}" destId="{C9AA53C0-9507-4DCD-9A7A-116E399D8A97}" srcOrd="0" destOrd="0" presId="urn:microsoft.com/office/officeart/2009/3/layout/HorizontalOrganizationChart"/>
    <dgm:cxn modelId="{89032D66-1D8D-483F-9006-B086F6A5FD0A}" type="presOf" srcId="{8392B93A-DFC0-46BE-AC83-3D4C9A2BC708}" destId="{EB73BB4A-C891-41B4-9189-5F44B060F24D}" srcOrd="0" destOrd="0" presId="urn:microsoft.com/office/officeart/2009/3/layout/HorizontalOrganizationChart"/>
    <dgm:cxn modelId="{3748BCD4-1FB1-43B0-A018-3774224212ED}" type="presOf" srcId="{6FB3AA21-2652-4674-BBE1-B6FAA1CD9BB9}" destId="{01601B2B-2161-4776-ADFD-AC9C30FB41E2}" srcOrd="1" destOrd="0" presId="urn:microsoft.com/office/officeart/2009/3/layout/HorizontalOrganizationChart"/>
    <dgm:cxn modelId="{DAA3FF8B-4202-477A-A0E2-63FD25D9B4E3}" type="presOf" srcId="{2F38944C-3ADB-4077-A8D1-0D7E2361709E}" destId="{F16B6602-101B-4CC7-A497-67F6480324C2}" srcOrd="0" destOrd="0" presId="urn:microsoft.com/office/officeart/2009/3/layout/HorizontalOrganizationChart"/>
    <dgm:cxn modelId="{A22F8811-27FE-4C2C-A0BB-C64DAEBB52A2}" srcId="{D0EE00C5-A319-425D-A857-08F7CBCCB9CB}" destId="{FABFA93E-B328-4C3C-84BB-30457B11BE81}" srcOrd="1" destOrd="0" parTransId="{B5B86A3C-8824-43EA-AC5F-F97582928894}" sibTransId="{33DA9B29-63C3-4D30-9472-06AC0C819E83}"/>
    <dgm:cxn modelId="{59BEAD9C-C792-4051-95FE-BAEAB718B1E6}" type="presOf" srcId="{9B5DDFA6-DD41-4107-BFA4-52E720DF1FA4}" destId="{CC70CFC2-74C2-46F8-A54E-E1D63D0D0A8A}" srcOrd="0" destOrd="0" presId="urn:microsoft.com/office/officeart/2009/3/layout/HorizontalOrganizationChart"/>
    <dgm:cxn modelId="{0A02A6C1-5E71-4791-89CB-41C557E9350C}" type="presOf" srcId="{75448BB5-6BAC-4FC5-8ED6-7AFD8A3D9BD7}" destId="{DD8AC469-6AF9-4D78-8174-25DD58F8CBCB}" srcOrd="1" destOrd="0" presId="urn:microsoft.com/office/officeart/2009/3/layout/HorizontalOrganizationChart"/>
    <dgm:cxn modelId="{9B178E0B-E05B-40B7-9DD7-86C0F78BCBFD}" type="presOf" srcId="{7089560F-1FD2-4150-A609-1D406ED0E398}" destId="{6F1300AC-5B3C-44E8-994A-E62A076C8E80}" srcOrd="0" destOrd="0" presId="urn:microsoft.com/office/officeart/2009/3/layout/HorizontalOrganizationChart"/>
    <dgm:cxn modelId="{159010E1-709D-41AE-8681-6415EB29DC44}" srcId="{6C21E54A-FF3C-4254-9BC3-42A6DBC26A5A}" destId="{7089560F-1FD2-4150-A609-1D406ED0E398}" srcOrd="0" destOrd="0" parTransId="{4283C33A-C9FC-4725-8643-290CC8F85263}" sibTransId="{EDECEB63-D84B-4F36-BE34-6D047D9B37B6}"/>
    <dgm:cxn modelId="{BF9CAA7F-E469-42FF-867C-9505E8969112}" type="presOf" srcId="{FABFA93E-B328-4C3C-84BB-30457B11BE81}" destId="{3C5E2109-17C2-4CDB-983E-E6175764B568}" srcOrd="0" destOrd="0" presId="urn:microsoft.com/office/officeart/2009/3/layout/HorizontalOrganizationChart"/>
    <dgm:cxn modelId="{BB8EFF4B-3D1F-4713-BEB1-F63561B183D6}" type="presOf" srcId="{9439C482-4F71-4849-8E8A-9D1C2F04078D}" destId="{A0DEA951-8D23-4C4B-BBC3-F58A68FC7D7D}" srcOrd="0" destOrd="0" presId="urn:microsoft.com/office/officeart/2009/3/layout/HorizontalOrganizationChart"/>
    <dgm:cxn modelId="{DC2DA1C0-2F23-4891-977A-8525A9EECB40}" type="presOf" srcId="{BF7FD999-D975-4CCB-8617-C2E66620E197}" destId="{5CBCE285-3F54-4BE6-86AF-8553A3A72335}" srcOrd="0" destOrd="0" presId="urn:microsoft.com/office/officeart/2009/3/layout/HorizontalOrganizationChart"/>
    <dgm:cxn modelId="{A3193751-BC4F-4029-B1B3-9AE4CAE40A5C}" type="presOf" srcId="{6C21E54A-FF3C-4254-9BC3-42A6DBC26A5A}" destId="{469477F1-4BDB-4486-935B-A56A7726A3E4}" srcOrd="0" destOrd="0" presId="urn:microsoft.com/office/officeart/2009/3/layout/HorizontalOrganizationChart"/>
    <dgm:cxn modelId="{69E65F6A-200D-466B-8D61-10ADEABA1197}" type="presOf" srcId="{FF591058-AA82-4854-BDFC-8AAAFECEBC80}" destId="{9F8B9331-B860-40D5-93C1-6C5B0E47332A}" srcOrd="1" destOrd="0" presId="urn:microsoft.com/office/officeart/2009/3/layout/HorizontalOrganizationChart"/>
    <dgm:cxn modelId="{3FFA9823-834D-47D2-B9AD-1E9FE9EB693E}" type="presOf" srcId="{CB5555D2-A538-4F1B-8D6A-1AD676DC68B4}" destId="{615DB155-0CFA-4371-9F02-4010103A2262}" srcOrd="0" destOrd="0" presId="urn:microsoft.com/office/officeart/2009/3/layout/HorizontalOrganizationChart"/>
    <dgm:cxn modelId="{8A9C0669-D01B-4F46-8A28-696CE3FD47EE}" srcId="{E8A6A9F1-72EF-45F6-9F84-3FA5FDCA76CE}" destId="{6C21E54A-FF3C-4254-9BC3-42A6DBC26A5A}" srcOrd="1" destOrd="0" parTransId="{8392B93A-DFC0-46BE-AC83-3D4C9A2BC708}" sibTransId="{242EEC98-E490-465C-966A-6E35E5C6583B}"/>
    <dgm:cxn modelId="{BD6B2A3A-3717-4A37-B00E-4B041DF9057E}" type="presOf" srcId="{30618B2B-F169-4A38-B4CD-792F67C96A6E}" destId="{527BBF7E-A884-4C58-BA29-D98848B126BB}" srcOrd="1" destOrd="0" presId="urn:microsoft.com/office/officeart/2009/3/layout/HorizontalOrganizationChart"/>
    <dgm:cxn modelId="{888607A3-ACD0-4F21-84D8-D32254A68111}" type="presOf" srcId="{6C21E54A-FF3C-4254-9BC3-42A6DBC26A5A}" destId="{1A529182-B959-4EC9-8EBA-433838912593}" srcOrd="1" destOrd="0" presId="urn:microsoft.com/office/officeart/2009/3/layout/HorizontalOrganizationChart"/>
    <dgm:cxn modelId="{AA03C11F-C3C5-4FA4-81D2-17B3C8863FFF}" type="presOf" srcId="{FF591058-AA82-4854-BDFC-8AAAFECEBC80}" destId="{1B75344C-F572-43A6-923C-D7F965A34B0E}" srcOrd="0" destOrd="0" presId="urn:microsoft.com/office/officeart/2009/3/layout/HorizontalOrganizationChart"/>
    <dgm:cxn modelId="{7167E2BA-5633-416C-966A-74F91CD22EDC}" type="presOf" srcId="{D0EE00C5-A319-425D-A857-08F7CBCCB9CB}" destId="{25E335B2-5FF8-4D62-8F14-82FC13F4ECB1}" srcOrd="0" destOrd="0" presId="urn:microsoft.com/office/officeart/2009/3/layout/HorizontalOrganizationChart"/>
    <dgm:cxn modelId="{9DC311B0-22E5-4B1D-B9C2-2B9F894C05D8}" type="presOf" srcId="{D0EE00C5-A319-425D-A857-08F7CBCCB9CB}" destId="{E00FC941-98B1-45AF-9B97-BF81758975E2}" srcOrd="1" destOrd="0" presId="urn:microsoft.com/office/officeart/2009/3/layout/HorizontalOrganizationChart"/>
    <dgm:cxn modelId="{BB2B69BF-4159-4B87-A475-280C2D3AF030}" type="presOf" srcId="{9B5DDFA6-DD41-4107-BFA4-52E720DF1FA4}" destId="{4E233318-FE98-47DF-B1D4-D230362CF444}" srcOrd="1" destOrd="0" presId="urn:microsoft.com/office/officeart/2009/3/layout/HorizontalOrganizationChart"/>
    <dgm:cxn modelId="{7A3CF89E-CF5E-4DDB-A885-1CFB3B58F657}" type="presOf" srcId="{4283C33A-C9FC-4725-8643-290CC8F85263}" destId="{D4D32E6A-4F46-4B97-9148-1221A3CD52F4}" srcOrd="0" destOrd="0" presId="urn:microsoft.com/office/officeart/2009/3/layout/HorizontalOrganizationChart"/>
    <dgm:cxn modelId="{BDAFDC45-A7A2-442A-B8C5-70A14C143819}" type="presParOf" srcId="{68C62393-C09F-44E4-9B0E-C5BC086CFB47}" destId="{0E8EDD59-69AE-4482-AA24-F73712F0B53B}" srcOrd="0" destOrd="0" presId="urn:microsoft.com/office/officeart/2009/3/layout/HorizontalOrganizationChart"/>
    <dgm:cxn modelId="{3201107A-B0EE-4411-AF83-BBAD6F3090FE}" type="presParOf" srcId="{0E8EDD59-69AE-4482-AA24-F73712F0B53B}" destId="{4DAFA435-4083-4CF1-8507-1A399C2A933A}" srcOrd="0" destOrd="0" presId="urn:microsoft.com/office/officeart/2009/3/layout/HorizontalOrganizationChart"/>
    <dgm:cxn modelId="{744336CC-AD44-4489-8A4C-553707432ABC}" type="presParOf" srcId="{4DAFA435-4083-4CF1-8507-1A399C2A933A}" destId="{25E335B2-5FF8-4D62-8F14-82FC13F4ECB1}" srcOrd="0" destOrd="0" presId="urn:microsoft.com/office/officeart/2009/3/layout/HorizontalOrganizationChart"/>
    <dgm:cxn modelId="{A93D2134-E8EC-41B8-93FB-EE616C9A26E5}" type="presParOf" srcId="{4DAFA435-4083-4CF1-8507-1A399C2A933A}" destId="{E00FC941-98B1-45AF-9B97-BF81758975E2}" srcOrd="1" destOrd="0" presId="urn:microsoft.com/office/officeart/2009/3/layout/HorizontalOrganizationChart"/>
    <dgm:cxn modelId="{CFCA28D3-F035-4F0B-B3B9-2931175C18FF}" type="presParOf" srcId="{0E8EDD59-69AE-4482-AA24-F73712F0B53B}" destId="{DEAD7920-6946-4398-AD46-0558140FAD67}" srcOrd="1" destOrd="0" presId="urn:microsoft.com/office/officeart/2009/3/layout/HorizontalOrganizationChart"/>
    <dgm:cxn modelId="{1F82CF2A-0078-4F6A-91FB-5DA014F5B476}" type="presParOf" srcId="{DEAD7920-6946-4398-AD46-0558140FAD67}" destId="{8112CDB3-5812-4298-8B25-AD8E497C38CF}" srcOrd="0" destOrd="0" presId="urn:microsoft.com/office/officeart/2009/3/layout/HorizontalOrganizationChart"/>
    <dgm:cxn modelId="{DEB0EF92-D801-4A9E-8E19-00C6D714425B}" type="presParOf" srcId="{DEAD7920-6946-4398-AD46-0558140FAD67}" destId="{D8B89ABC-ED42-4278-A9B7-263376CAEB9B}" srcOrd="1" destOrd="0" presId="urn:microsoft.com/office/officeart/2009/3/layout/HorizontalOrganizationChart"/>
    <dgm:cxn modelId="{3590307C-9372-41DB-B939-E2BC4E572FD3}" type="presParOf" srcId="{D8B89ABC-ED42-4278-A9B7-263376CAEB9B}" destId="{7C116F8E-0423-491A-90B9-109498060434}" srcOrd="0" destOrd="0" presId="urn:microsoft.com/office/officeart/2009/3/layout/HorizontalOrganizationChart"/>
    <dgm:cxn modelId="{89D5BEBA-F616-4914-8B72-042AA7BCDE7F}" type="presParOf" srcId="{7C116F8E-0423-491A-90B9-109498060434}" destId="{1B75344C-F572-43A6-923C-D7F965A34B0E}" srcOrd="0" destOrd="0" presId="urn:microsoft.com/office/officeart/2009/3/layout/HorizontalOrganizationChart"/>
    <dgm:cxn modelId="{0B6F50A8-0F56-43CA-9052-875911DCD37B}" type="presParOf" srcId="{7C116F8E-0423-491A-90B9-109498060434}" destId="{9F8B9331-B860-40D5-93C1-6C5B0E47332A}" srcOrd="1" destOrd="0" presId="urn:microsoft.com/office/officeart/2009/3/layout/HorizontalOrganizationChart"/>
    <dgm:cxn modelId="{BDC95F4E-312E-45F1-9296-8062049A430B}" type="presParOf" srcId="{D8B89ABC-ED42-4278-A9B7-263376CAEB9B}" destId="{1ECDA827-8949-4EB0-B5CC-B8108C8D0118}" srcOrd="1" destOrd="0" presId="urn:microsoft.com/office/officeart/2009/3/layout/HorizontalOrganizationChart"/>
    <dgm:cxn modelId="{6ECE70A8-40F4-4965-AD1C-31EC330BFF64}" type="presParOf" srcId="{D8B89ABC-ED42-4278-A9B7-263376CAEB9B}" destId="{F651B579-8279-4AE7-A587-A6DAEA9EF7F6}" srcOrd="2" destOrd="0" presId="urn:microsoft.com/office/officeart/2009/3/layout/HorizontalOrganizationChart"/>
    <dgm:cxn modelId="{EB490F7E-11B1-493F-8665-ECBDDC4E37F2}" type="presParOf" srcId="{DEAD7920-6946-4398-AD46-0558140FAD67}" destId="{40880885-58E7-4A9A-9A2D-1BA90451DB42}" srcOrd="2" destOrd="0" presId="urn:microsoft.com/office/officeart/2009/3/layout/HorizontalOrganizationChart"/>
    <dgm:cxn modelId="{C8F48150-69F7-4160-BA0D-82972FD92811}" type="presParOf" srcId="{DEAD7920-6946-4398-AD46-0558140FAD67}" destId="{D5184D11-47C6-4846-89AA-F77F9EE911EE}" srcOrd="3" destOrd="0" presId="urn:microsoft.com/office/officeart/2009/3/layout/HorizontalOrganizationChart"/>
    <dgm:cxn modelId="{439DD2E0-FD32-4CB7-888E-F4A01F849774}" type="presParOf" srcId="{D5184D11-47C6-4846-89AA-F77F9EE911EE}" destId="{23D9860A-F438-42F2-B3D8-B77B8B422218}" srcOrd="0" destOrd="0" presId="urn:microsoft.com/office/officeart/2009/3/layout/HorizontalOrganizationChart"/>
    <dgm:cxn modelId="{FBE8AD14-EF86-483E-9399-360E9BBE2724}" type="presParOf" srcId="{23D9860A-F438-42F2-B3D8-B77B8B422218}" destId="{3C5E2109-17C2-4CDB-983E-E6175764B568}" srcOrd="0" destOrd="0" presId="urn:microsoft.com/office/officeart/2009/3/layout/HorizontalOrganizationChart"/>
    <dgm:cxn modelId="{BD4079B4-BC26-4815-A36F-537F67BC2F21}" type="presParOf" srcId="{23D9860A-F438-42F2-B3D8-B77B8B422218}" destId="{1231AE1B-490F-4CCB-90A3-A39BD32CC4AD}" srcOrd="1" destOrd="0" presId="urn:microsoft.com/office/officeart/2009/3/layout/HorizontalOrganizationChart"/>
    <dgm:cxn modelId="{049E46AD-66D0-47BB-AAB0-BC87071378FE}" type="presParOf" srcId="{D5184D11-47C6-4846-89AA-F77F9EE911EE}" destId="{157334E7-EC10-40FA-9826-3DE43874CCEA}" srcOrd="1" destOrd="0" presId="urn:microsoft.com/office/officeart/2009/3/layout/HorizontalOrganizationChart"/>
    <dgm:cxn modelId="{456104AD-EC8C-4D04-90E4-0D55AC6DAA0C}" type="presParOf" srcId="{D5184D11-47C6-4846-89AA-F77F9EE911EE}" destId="{226F9E58-192A-4EA2-BEC5-CF522E6BE16C}" srcOrd="2" destOrd="0" presId="urn:microsoft.com/office/officeart/2009/3/layout/HorizontalOrganizationChart"/>
    <dgm:cxn modelId="{C804B1AB-1FE8-4EA9-B02C-B3C227B55A79}" type="presParOf" srcId="{0E8EDD59-69AE-4482-AA24-F73712F0B53B}" destId="{010C9ACF-A432-44C5-BCCE-A61E4F86EC71}" srcOrd="2" destOrd="0" presId="urn:microsoft.com/office/officeart/2009/3/layout/HorizontalOrganizationChart"/>
    <dgm:cxn modelId="{2B0EE05D-7E95-4980-9908-8CAFF5922D41}" type="presParOf" srcId="{68C62393-C09F-44E4-9B0E-C5BC086CFB47}" destId="{FD133CEF-A4E2-4089-AA64-617737F490C6}" srcOrd="1" destOrd="0" presId="urn:microsoft.com/office/officeart/2009/3/layout/HorizontalOrganizationChart"/>
    <dgm:cxn modelId="{9E571FBA-C386-421F-95C1-BA1F571849C3}" type="presParOf" srcId="{FD133CEF-A4E2-4089-AA64-617737F490C6}" destId="{D364384D-36B9-459E-80DB-627C1C45F812}" srcOrd="0" destOrd="0" presId="urn:microsoft.com/office/officeart/2009/3/layout/HorizontalOrganizationChart"/>
    <dgm:cxn modelId="{AA5622E3-7C43-40E1-B118-1E3EB807BD3F}" type="presParOf" srcId="{D364384D-36B9-459E-80DB-627C1C45F812}" destId="{5595175E-94F8-4A45-B117-D50BCB69DF43}" srcOrd="0" destOrd="0" presId="urn:microsoft.com/office/officeart/2009/3/layout/HorizontalOrganizationChart"/>
    <dgm:cxn modelId="{F001DECB-20B4-4121-920A-68F7480CA76D}" type="presParOf" srcId="{D364384D-36B9-459E-80DB-627C1C45F812}" destId="{5A56FCE5-1C06-47B0-9C66-A6B7F45F9A80}" srcOrd="1" destOrd="0" presId="urn:microsoft.com/office/officeart/2009/3/layout/HorizontalOrganizationChart"/>
    <dgm:cxn modelId="{99894871-B18B-4B13-8020-B6CF7CF3723E}" type="presParOf" srcId="{FD133CEF-A4E2-4089-AA64-617737F490C6}" destId="{D2FA3CF4-4B57-4283-9546-4AF7968FDACB}" srcOrd="1" destOrd="0" presId="urn:microsoft.com/office/officeart/2009/3/layout/HorizontalOrganizationChart"/>
    <dgm:cxn modelId="{F029E8E8-9403-4AD1-A3B2-5DC80C7BD3AA}" type="presParOf" srcId="{D2FA3CF4-4B57-4283-9546-4AF7968FDACB}" destId="{10B1F65F-D8C9-4D61-8272-A8E254259032}" srcOrd="0" destOrd="0" presId="urn:microsoft.com/office/officeart/2009/3/layout/HorizontalOrganizationChart"/>
    <dgm:cxn modelId="{2D71D3E1-1E5F-470B-B45F-27C1A006C7E4}" type="presParOf" srcId="{D2FA3CF4-4B57-4283-9546-4AF7968FDACB}" destId="{A18D5895-FBF8-46C3-9F9B-AC2778ACDA67}" srcOrd="1" destOrd="0" presId="urn:microsoft.com/office/officeart/2009/3/layout/HorizontalOrganizationChart"/>
    <dgm:cxn modelId="{19D29AE0-73D7-4699-83E0-1F6AB8B9C6A2}" type="presParOf" srcId="{A18D5895-FBF8-46C3-9F9B-AC2778ACDA67}" destId="{E1DE6F39-A1DC-4B87-98AC-5BF92A6CB71A}" srcOrd="0" destOrd="0" presId="urn:microsoft.com/office/officeart/2009/3/layout/HorizontalOrganizationChart"/>
    <dgm:cxn modelId="{23E7BC4B-DCC2-4704-ADB0-D6334C84D853}" type="presParOf" srcId="{E1DE6F39-A1DC-4B87-98AC-5BF92A6CB71A}" destId="{5CBCE285-3F54-4BE6-86AF-8553A3A72335}" srcOrd="0" destOrd="0" presId="urn:microsoft.com/office/officeart/2009/3/layout/HorizontalOrganizationChart"/>
    <dgm:cxn modelId="{DC4681F0-7B74-4AFA-B3AE-26DA5A8057BB}" type="presParOf" srcId="{E1DE6F39-A1DC-4B87-98AC-5BF92A6CB71A}" destId="{3E083E6D-0325-40FB-9EF2-E58A57D42BB2}" srcOrd="1" destOrd="0" presId="urn:microsoft.com/office/officeart/2009/3/layout/HorizontalOrganizationChart"/>
    <dgm:cxn modelId="{CD8569C0-3FE6-44CC-98C4-E92A99B7C3CF}" type="presParOf" srcId="{A18D5895-FBF8-46C3-9F9B-AC2778ACDA67}" destId="{87AD3856-E7E1-4F8E-BD80-810017105126}" srcOrd="1" destOrd="0" presId="urn:microsoft.com/office/officeart/2009/3/layout/HorizontalOrganizationChart"/>
    <dgm:cxn modelId="{C0524729-2B32-4341-AFD0-BEAE171A03E8}" type="presParOf" srcId="{A18D5895-FBF8-46C3-9F9B-AC2778ACDA67}" destId="{5E05C33F-0BB3-4C12-8FA0-A673C558EC56}" srcOrd="2" destOrd="0" presId="urn:microsoft.com/office/officeart/2009/3/layout/HorizontalOrganizationChart"/>
    <dgm:cxn modelId="{07A6D8AC-E92C-428D-A98C-08014561A1F7}" type="presParOf" srcId="{D2FA3CF4-4B57-4283-9546-4AF7968FDACB}" destId="{EB73BB4A-C891-41B4-9189-5F44B060F24D}" srcOrd="2" destOrd="0" presId="urn:microsoft.com/office/officeart/2009/3/layout/HorizontalOrganizationChart"/>
    <dgm:cxn modelId="{C4481BA5-A5D3-43B6-9118-C29233A2C351}" type="presParOf" srcId="{D2FA3CF4-4B57-4283-9546-4AF7968FDACB}" destId="{63FFB72F-43C9-4132-99BC-AE39BB5373BC}" srcOrd="3" destOrd="0" presId="urn:microsoft.com/office/officeart/2009/3/layout/HorizontalOrganizationChart"/>
    <dgm:cxn modelId="{BDECF467-1898-45FF-8B99-5D0B2A1B2D56}" type="presParOf" srcId="{63FFB72F-43C9-4132-99BC-AE39BB5373BC}" destId="{AB802E1E-FB6C-4AA5-A1D8-DCBB08D4905D}" srcOrd="0" destOrd="0" presId="urn:microsoft.com/office/officeart/2009/3/layout/HorizontalOrganizationChart"/>
    <dgm:cxn modelId="{8FD5AA8D-C1E8-4A19-B39B-75BABBA6DB0F}" type="presParOf" srcId="{AB802E1E-FB6C-4AA5-A1D8-DCBB08D4905D}" destId="{469477F1-4BDB-4486-935B-A56A7726A3E4}" srcOrd="0" destOrd="0" presId="urn:microsoft.com/office/officeart/2009/3/layout/HorizontalOrganizationChart"/>
    <dgm:cxn modelId="{80935FF9-28C9-4130-8DF9-2892CE26D398}" type="presParOf" srcId="{AB802E1E-FB6C-4AA5-A1D8-DCBB08D4905D}" destId="{1A529182-B959-4EC9-8EBA-433838912593}" srcOrd="1" destOrd="0" presId="urn:microsoft.com/office/officeart/2009/3/layout/HorizontalOrganizationChart"/>
    <dgm:cxn modelId="{A9F7AB69-8621-416D-9F58-46EFF06B1A03}" type="presParOf" srcId="{63FFB72F-43C9-4132-99BC-AE39BB5373BC}" destId="{025C5A7F-67CE-415D-BABE-C8DA90FEDE4A}" srcOrd="1" destOrd="0" presId="urn:microsoft.com/office/officeart/2009/3/layout/HorizontalOrganizationChart"/>
    <dgm:cxn modelId="{4C819499-0B7A-4E78-B991-57D659B8D781}" type="presParOf" srcId="{025C5A7F-67CE-415D-BABE-C8DA90FEDE4A}" destId="{D4D32E6A-4F46-4B97-9148-1221A3CD52F4}" srcOrd="0" destOrd="0" presId="urn:microsoft.com/office/officeart/2009/3/layout/HorizontalOrganizationChart"/>
    <dgm:cxn modelId="{82EE4587-DD45-4676-99ED-62B6338F8E31}" type="presParOf" srcId="{025C5A7F-67CE-415D-BABE-C8DA90FEDE4A}" destId="{ABE8D332-DB55-4769-A7E3-6E4634073D3C}" srcOrd="1" destOrd="0" presId="urn:microsoft.com/office/officeart/2009/3/layout/HorizontalOrganizationChart"/>
    <dgm:cxn modelId="{74068DCF-C9A3-4CF2-8897-F7ADA324EF87}" type="presParOf" srcId="{ABE8D332-DB55-4769-A7E3-6E4634073D3C}" destId="{E11F7C96-911E-4225-95CC-1C933F103838}" srcOrd="0" destOrd="0" presId="urn:microsoft.com/office/officeart/2009/3/layout/HorizontalOrganizationChart"/>
    <dgm:cxn modelId="{2C8B60F0-39ED-47E4-833E-B5062C4C3067}" type="presParOf" srcId="{E11F7C96-911E-4225-95CC-1C933F103838}" destId="{6F1300AC-5B3C-44E8-994A-E62A076C8E80}" srcOrd="0" destOrd="0" presId="urn:microsoft.com/office/officeart/2009/3/layout/HorizontalOrganizationChart"/>
    <dgm:cxn modelId="{5EB4B129-D6B9-4BC0-8BA7-5C2C9974CE5D}" type="presParOf" srcId="{E11F7C96-911E-4225-95CC-1C933F103838}" destId="{A27F1959-F318-4CAE-B591-F3E3D458A2D2}" srcOrd="1" destOrd="0" presId="urn:microsoft.com/office/officeart/2009/3/layout/HorizontalOrganizationChart"/>
    <dgm:cxn modelId="{F3D07ABC-AEB1-4B41-BC49-070DF355E38F}" type="presParOf" srcId="{ABE8D332-DB55-4769-A7E3-6E4634073D3C}" destId="{A2D7F7F5-3EC0-43CD-8980-376E9ABED3A3}" srcOrd="1" destOrd="0" presId="urn:microsoft.com/office/officeart/2009/3/layout/HorizontalOrganizationChart"/>
    <dgm:cxn modelId="{2250FE7C-5566-4E04-B7CD-DD6C568E7C12}" type="presParOf" srcId="{ABE8D332-DB55-4769-A7E3-6E4634073D3C}" destId="{1C7E1141-F7E6-4187-880C-A77174BEC668}" srcOrd="2" destOrd="0" presId="urn:microsoft.com/office/officeart/2009/3/layout/HorizontalOrganizationChart"/>
    <dgm:cxn modelId="{DB32976F-34D9-4C94-8970-2A885E4CE13B}" type="presParOf" srcId="{025C5A7F-67CE-415D-BABE-C8DA90FEDE4A}" destId="{F16B6602-101B-4CC7-A497-67F6480324C2}" srcOrd="2" destOrd="0" presId="urn:microsoft.com/office/officeart/2009/3/layout/HorizontalOrganizationChart"/>
    <dgm:cxn modelId="{BB5B3055-BED3-4613-B029-D39129A98EE6}" type="presParOf" srcId="{025C5A7F-67CE-415D-BABE-C8DA90FEDE4A}" destId="{1FE3B08A-5F4F-43A1-AA31-22B195712498}" srcOrd="3" destOrd="0" presId="urn:microsoft.com/office/officeart/2009/3/layout/HorizontalOrganizationChart"/>
    <dgm:cxn modelId="{32205D15-FF68-4E4E-8A70-A3B7207F83A7}" type="presParOf" srcId="{1FE3B08A-5F4F-43A1-AA31-22B195712498}" destId="{F209143C-3271-406C-B71C-1A28009DD602}" srcOrd="0" destOrd="0" presId="urn:microsoft.com/office/officeart/2009/3/layout/HorizontalOrganizationChart"/>
    <dgm:cxn modelId="{F11B88CD-620C-488F-8288-A48E27B86D75}" type="presParOf" srcId="{F209143C-3271-406C-B71C-1A28009DD602}" destId="{6E6D3490-D6BC-4A9D-8EE4-CB6F33569859}" srcOrd="0" destOrd="0" presId="urn:microsoft.com/office/officeart/2009/3/layout/HorizontalOrganizationChart"/>
    <dgm:cxn modelId="{F4F2F5F0-4AAF-4650-B84B-399E6D54EDA8}" type="presParOf" srcId="{F209143C-3271-406C-B71C-1A28009DD602}" destId="{527BBF7E-A884-4C58-BA29-D98848B126BB}" srcOrd="1" destOrd="0" presId="urn:microsoft.com/office/officeart/2009/3/layout/HorizontalOrganizationChart"/>
    <dgm:cxn modelId="{1472C55F-E1D6-451D-9D63-8C7A2715EE89}" type="presParOf" srcId="{1FE3B08A-5F4F-43A1-AA31-22B195712498}" destId="{F1A1F3D9-9B79-4998-A88A-60E044673466}" srcOrd="1" destOrd="0" presId="urn:microsoft.com/office/officeart/2009/3/layout/HorizontalOrganizationChart"/>
    <dgm:cxn modelId="{124ACD19-88CE-4577-BF87-AC02B813E2C7}" type="presParOf" srcId="{1FE3B08A-5F4F-43A1-AA31-22B195712498}" destId="{759C3F52-0BE2-4EF7-9677-C064938CA1C9}" srcOrd="2" destOrd="0" presId="urn:microsoft.com/office/officeart/2009/3/layout/HorizontalOrganizationChart"/>
    <dgm:cxn modelId="{B9E3DFDD-D8C5-49A8-AA9B-25159361A44B}" type="presParOf" srcId="{025C5A7F-67CE-415D-BABE-C8DA90FEDE4A}" destId="{D2173CC3-55DA-4690-BB80-98C130733B77}" srcOrd="4" destOrd="0" presId="urn:microsoft.com/office/officeart/2009/3/layout/HorizontalOrganizationChart"/>
    <dgm:cxn modelId="{12D3B3C6-E86D-44CD-BBC3-5AEA5CDB6E3B}" type="presParOf" srcId="{025C5A7F-67CE-415D-BABE-C8DA90FEDE4A}" destId="{DFDAF7A9-9FF3-4A2F-AA59-96FF30DD6C2A}" srcOrd="5" destOrd="0" presId="urn:microsoft.com/office/officeart/2009/3/layout/HorizontalOrganizationChart"/>
    <dgm:cxn modelId="{8E13E6D4-342B-4F05-963C-50A6F5106AB3}" type="presParOf" srcId="{DFDAF7A9-9FF3-4A2F-AA59-96FF30DD6C2A}" destId="{5543DF25-1E08-405E-8602-0E888E5410C0}" srcOrd="0" destOrd="0" presId="urn:microsoft.com/office/officeart/2009/3/layout/HorizontalOrganizationChart"/>
    <dgm:cxn modelId="{0816A6B8-5E22-447B-A109-E60E311717A8}" type="presParOf" srcId="{5543DF25-1E08-405E-8602-0E888E5410C0}" destId="{05E134AA-49F8-4995-9972-F4E22A706538}" srcOrd="0" destOrd="0" presId="urn:microsoft.com/office/officeart/2009/3/layout/HorizontalOrganizationChart"/>
    <dgm:cxn modelId="{DC9629CA-519E-4A21-A6FE-90468AB07952}" type="presParOf" srcId="{5543DF25-1E08-405E-8602-0E888E5410C0}" destId="{8D678C17-62EE-4B70-BFE1-A6B262910B7E}" srcOrd="1" destOrd="0" presId="urn:microsoft.com/office/officeart/2009/3/layout/HorizontalOrganizationChart"/>
    <dgm:cxn modelId="{3465DECC-95FF-447A-B71C-83C742330753}" type="presParOf" srcId="{DFDAF7A9-9FF3-4A2F-AA59-96FF30DD6C2A}" destId="{BFA522DA-1E76-4476-A9EB-8E96CCB433C8}" srcOrd="1" destOrd="0" presId="urn:microsoft.com/office/officeart/2009/3/layout/HorizontalOrganizationChart"/>
    <dgm:cxn modelId="{01C348D0-9B9E-4F3A-8121-0CB9BAED980F}" type="presParOf" srcId="{DFDAF7A9-9FF3-4A2F-AA59-96FF30DD6C2A}" destId="{CA46053A-598D-4505-BFB5-09C07CD29795}" srcOrd="2" destOrd="0" presId="urn:microsoft.com/office/officeart/2009/3/layout/HorizontalOrganizationChart"/>
    <dgm:cxn modelId="{2EE461BB-97E8-4A24-B399-80D7E7A4C1D2}" type="presParOf" srcId="{63FFB72F-43C9-4132-99BC-AE39BB5373BC}" destId="{11A19542-5816-4508-B77D-D67990E631FF}" srcOrd="2" destOrd="0" presId="urn:microsoft.com/office/officeart/2009/3/layout/HorizontalOrganizationChart"/>
    <dgm:cxn modelId="{EC9A2D64-A7C2-4FB0-9EAC-C4368515916B}" type="presParOf" srcId="{FD133CEF-A4E2-4089-AA64-617737F490C6}" destId="{869FE53E-8609-435E-8FDA-A735AF85350F}" srcOrd="2" destOrd="0" presId="urn:microsoft.com/office/officeart/2009/3/layout/HorizontalOrganizationChart"/>
    <dgm:cxn modelId="{41A07DA4-FAB3-419D-87EC-D2E5744BB914}" type="presParOf" srcId="{68C62393-C09F-44E4-9B0E-C5BC086CFB47}" destId="{E92056BB-D21D-4EFE-9C3E-2E8187F69995}" srcOrd="2" destOrd="0" presId="urn:microsoft.com/office/officeart/2009/3/layout/HorizontalOrganizationChart"/>
    <dgm:cxn modelId="{D7529D72-DF06-4338-A371-1A9258DCCB61}" type="presParOf" srcId="{E92056BB-D21D-4EFE-9C3E-2E8187F69995}" destId="{2A8ED7FB-1476-42BA-B728-4712745693E2}" srcOrd="0" destOrd="0" presId="urn:microsoft.com/office/officeart/2009/3/layout/HorizontalOrganizationChart"/>
    <dgm:cxn modelId="{193CF004-823C-48CD-A8AE-7E8E93F4A094}" type="presParOf" srcId="{2A8ED7FB-1476-42BA-B728-4712745693E2}" destId="{CC70CFC2-74C2-46F8-A54E-E1D63D0D0A8A}" srcOrd="0" destOrd="0" presId="urn:microsoft.com/office/officeart/2009/3/layout/HorizontalOrganizationChart"/>
    <dgm:cxn modelId="{F933DB19-EC65-44C6-853C-F845B82DC815}" type="presParOf" srcId="{2A8ED7FB-1476-42BA-B728-4712745693E2}" destId="{4E233318-FE98-47DF-B1D4-D230362CF444}" srcOrd="1" destOrd="0" presId="urn:microsoft.com/office/officeart/2009/3/layout/HorizontalOrganizationChart"/>
    <dgm:cxn modelId="{C747EACA-7840-41EF-8814-AB168048ADC2}" type="presParOf" srcId="{E92056BB-D21D-4EFE-9C3E-2E8187F69995}" destId="{847304F7-990E-4767-919B-018DCCF528AC}" srcOrd="1" destOrd="0" presId="urn:microsoft.com/office/officeart/2009/3/layout/HorizontalOrganizationChart"/>
    <dgm:cxn modelId="{1F87E996-54C9-4CB9-9247-21538D8162BC}" type="presParOf" srcId="{847304F7-990E-4767-919B-018DCCF528AC}" destId="{A0DEA951-8D23-4C4B-BBC3-F58A68FC7D7D}" srcOrd="0" destOrd="0" presId="urn:microsoft.com/office/officeart/2009/3/layout/HorizontalOrganizationChart"/>
    <dgm:cxn modelId="{67FBBA29-07A8-49CB-B39C-48E8485CF839}" type="presParOf" srcId="{847304F7-990E-4767-919B-018DCCF528AC}" destId="{A0756C75-F05C-4068-A49A-F37D1AF24182}" srcOrd="1" destOrd="0" presId="urn:microsoft.com/office/officeart/2009/3/layout/HorizontalOrganizationChart"/>
    <dgm:cxn modelId="{BCC5C072-D685-4A7F-9645-FA4CEE136787}" type="presParOf" srcId="{A0756C75-F05C-4068-A49A-F37D1AF24182}" destId="{5E19B476-6FFE-4DB4-8926-125334E87D06}" srcOrd="0" destOrd="0" presId="urn:microsoft.com/office/officeart/2009/3/layout/HorizontalOrganizationChart"/>
    <dgm:cxn modelId="{3E0D4AC5-EEA8-4CFC-AAAC-A9730AC3EB75}" type="presParOf" srcId="{5E19B476-6FFE-4DB4-8926-125334E87D06}" destId="{C9AA53C0-9507-4DCD-9A7A-116E399D8A97}" srcOrd="0" destOrd="0" presId="urn:microsoft.com/office/officeart/2009/3/layout/HorizontalOrganizationChart"/>
    <dgm:cxn modelId="{BA204CD1-6422-4EE5-A848-0A67E28A2796}" type="presParOf" srcId="{5E19B476-6FFE-4DB4-8926-125334E87D06}" destId="{F2D8931E-B4EF-477B-A569-5951D05D87C5}" srcOrd="1" destOrd="0" presId="urn:microsoft.com/office/officeart/2009/3/layout/HorizontalOrganizationChart"/>
    <dgm:cxn modelId="{5AC8B640-14A6-4447-B92E-FFEE8DF8CAD6}" type="presParOf" srcId="{A0756C75-F05C-4068-A49A-F37D1AF24182}" destId="{7D94798C-7F04-4B94-8B14-EC90419729EA}" srcOrd="1" destOrd="0" presId="urn:microsoft.com/office/officeart/2009/3/layout/HorizontalOrganizationChart"/>
    <dgm:cxn modelId="{06A9DE2B-0639-4E98-BCF1-B0469A55D67A}" type="presParOf" srcId="{A0756C75-F05C-4068-A49A-F37D1AF24182}" destId="{17653282-6BDA-4883-AD76-A900CAA30A52}" srcOrd="2" destOrd="0" presId="urn:microsoft.com/office/officeart/2009/3/layout/HorizontalOrganizationChart"/>
    <dgm:cxn modelId="{E4FFCBBD-B410-4C42-9FF7-FC5AE9138966}" type="presParOf" srcId="{847304F7-990E-4767-919B-018DCCF528AC}" destId="{72324D5C-6660-4B65-A042-0152BF41D65F}" srcOrd="2" destOrd="0" presId="urn:microsoft.com/office/officeart/2009/3/layout/HorizontalOrganizationChart"/>
    <dgm:cxn modelId="{7C51F52E-711B-46AE-8024-6B962EB4BAEB}" type="presParOf" srcId="{847304F7-990E-4767-919B-018DCCF528AC}" destId="{EB93D3A5-110D-4010-920C-CF9E4C644208}" srcOrd="3" destOrd="0" presId="urn:microsoft.com/office/officeart/2009/3/layout/HorizontalOrganizationChart"/>
    <dgm:cxn modelId="{F2EB94A0-0257-4DC6-AC98-3B5D0CA86014}" type="presParOf" srcId="{EB93D3A5-110D-4010-920C-CF9E4C644208}" destId="{9685B61F-F533-42D2-868A-C0B4612C45A1}" srcOrd="0" destOrd="0" presId="urn:microsoft.com/office/officeart/2009/3/layout/HorizontalOrganizationChart"/>
    <dgm:cxn modelId="{3EB177BE-2E8C-4741-B0E5-229F085450E6}" type="presParOf" srcId="{9685B61F-F533-42D2-868A-C0B4612C45A1}" destId="{DDF5EDA3-0153-421B-A859-F5DF14E7C348}" srcOrd="0" destOrd="0" presId="urn:microsoft.com/office/officeart/2009/3/layout/HorizontalOrganizationChart"/>
    <dgm:cxn modelId="{396ADBF9-C07A-4441-972E-0C8E1A6F490B}" type="presParOf" srcId="{9685B61F-F533-42D2-868A-C0B4612C45A1}" destId="{01601B2B-2161-4776-ADFD-AC9C30FB41E2}" srcOrd="1" destOrd="0" presId="urn:microsoft.com/office/officeart/2009/3/layout/HorizontalOrganizationChart"/>
    <dgm:cxn modelId="{50C60FF2-C9D2-4AA4-888B-CA5EDAF1463B}" type="presParOf" srcId="{EB93D3A5-110D-4010-920C-CF9E4C644208}" destId="{A8D9B17A-D824-45C7-A2E4-F15126AA5006}" srcOrd="1" destOrd="0" presId="urn:microsoft.com/office/officeart/2009/3/layout/HorizontalOrganizationChart"/>
    <dgm:cxn modelId="{2B717AB9-29DC-431F-98B2-01E598ADB6B1}" type="presParOf" srcId="{EB93D3A5-110D-4010-920C-CF9E4C644208}" destId="{7C24BDDF-1D8C-427F-AA4A-35C6FB415819}" srcOrd="2" destOrd="0" presId="urn:microsoft.com/office/officeart/2009/3/layout/HorizontalOrganizationChart"/>
    <dgm:cxn modelId="{F245AC4A-984C-4414-A8BA-D8DA2A036083}" type="presParOf" srcId="{847304F7-990E-4767-919B-018DCCF528AC}" destId="{615DB155-0CFA-4371-9F02-4010103A2262}" srcOrd="4" destOrd="0" presId="urn:microsoft.com/office/officeart/2009/3/layout/HorizontalOrganizationChart"/>
    <dgm:cxn modelId="{C5DB5192-D2A0-4956-A468-F6FEFCC9EE4B}" type="presParOf" srcId="{847304F7-990E-4767-919B-018DCCF528AC}" destId="{8C2942E9-7395-469C-B81E-50F5CDE5AC78}" srcOrd="5" destOrd="0" presId="urn:microsoft.com/office/officeart/2009/3/layout/HorizontalOrganizationChart"/>
    <dgm:cxn modelId="{23395240-F695-4D38-B3D4-F2CDDDBA7037}" type="presParOf" srcId="{8C2942E9-7395-469C-B81E-50F5CDE5AC78}" destId="{C8D35E71-C590-43A9-AEFA-E76C15D3485E}" srcOrd="0" destOrd="0" presId="urn:microsoft.com/office/officeart/2009/3/layout/HorizontalOrganizationChart"/>
    <dgm:cxn modelId="{D6D36E89-B614-420D-9F21-FEF25F02243D}" type="presParOf" srcId="{C8D35E71-C590-43A9-AEFA-E76C15D3485E}" destId="{BE6DD3D0-E011-46B9-AB1C-D5F75DDB6FE2}" srcOrd="0" destOrd="0" presId="urn:microsoft.com/office/officeart/2009/3/layout/HorizontalOrganizationChart"/>
    <dgm:cxn modelId="{E9338161-656F-413E-BD1D-17A1F08DA169}" type="presParOf" srcId="{C8D35E71-C590-43A9-AEFA-E76C15D3485E}" destId="{DD8AC469-6AF9-4D78-8174-25DD58F8CBCB}" srcOrd="1" destOrd="0" presId="urn:microsoft.com/office/officeart/2009/3/layout/HorizontalOrganizationChart"/>
    <dgm:cxn modelId="{4117209A-3378-4F8C-AD6E-A864B0D9F8BF}" type="presParOf" srcId="{8C2942E9-7395-469C-B81E-50F5CDE5AC78}" destId="{F6761DC9-E8DF-4840-81FB-DEFB513A8CF3}" srcOrd="1" destOrd="0" presId="urn:microsoft.com/office/officeart/2009/3/layout/HorizontalOrganizationChart"/>
    <dgm:cxn modelId="{C6B5F825-E008-43D0-B01B-08C53BF1D8F9}" type="presParOf" srcId="{8C2942E9-7395-469C-B81E-50F5CDE5AC78}" destId="{1E19E347-D928-4C30-A3FB-8A9B8065EE3B}" srcOrd="2" destOrd="0" presId="urn:microsoft.com/office/officeart/2009/3/layout/HorizontalOrganizationChart"/>
    <dgm:cxn modelId="{2AA0EA3D-9C93-488B-A99C-B4422515AC5E}" type="presParOf" srcId="{E92056BB-D21D-4EFE-9C3E-2E8187F69995}" destId="{AA93FC8C-BB92-4142-B61C-0F194281EC8E}"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65267F0-AA47-4805-8D4A-54FF2ADF152F}" type="doc">
      <dgm:prSet loTypeId="urn:diagrams.loki3.com/BracketList" loCatId="list" qsTypeId="urn:microsoft.com/office/officeart/2005/8/quickstyle/simple1" qsCatId="simple" csTypeId="urn:microsoft.com/office/officeart/2005/8/colors/colorful3" csCatId="colorful" phldr="1"/>
      <dgm:spPr/>
      <dgm:t>
        <a:bodyPr/>
        <a:lstStyle/>
        <a:p>
          <a:endParaRPr lang="en-US"/>
        </a:p>
      </dgm:t>
    </dgm:pt>
    <dgm:pt modelId="{A8E744AC-32C0-48A3-B076-86756AEBC488}">
      <dgm:prSet phldrT="[Text]"/>
      <dgm:spPr>
        <a:solidFill>
          <a:schemeClr val="accent3"/>
        </a:solidFill>
      </dgm:spPr>
      <dgm:t>
        <a:bodyPr/>
        <a:lstStyle/>
        <a:p>
          <a:endParaRPr lang="en-US" dirty="0" smtClean="0">
            <a:latin typeface="Calibri" panose="020F0502020204030204" pitchFamily="34" charset="0"/>
            <a:cs typeface="Calibri" panose="020F0502020204030204" pitchFamily="34" charset="0"/>
          </a:endParaRPr>
        </a:p>
        <a:p>
          <a:r>
            <a:rPr lang="en-US" b="1" dirty="0" smtClean="0">
              <a:solidFill>
                <a:schemeClr val="tx1"/>
              </a:solidFill>
              <a:latin typeface="Calibri" panose="020F0502020204030204" pitchFamily="34" charset="0"/>
              <a:cs typeface="Calibri" panose="020F0502020204030204" pitchFamily="34" charset="0"/>
            </a:rPr>
            <a:t>Prevention</a:t>
          </a:r>
        </a:p>
        <a:p>
          <a:endParaRPr lang="en-US" dirty="0">
            <a:solidFill>
              <a:schemeClr val="bg1"/>
            </a:solidFill>
            <a:latin typeface="Calibri" panose="020F0502020204030204" pitchFamily="34" charset="0"/>
            <a:cs typeface="Calibri" panose="020F0502020204030204" pitchFamily="34" charset="0"/>
          </a:endParaRPr>
        </a:p>
      </dgm:t>
    </dgm:pt>
    <dgm:pt modelId="{F40EF52B-6E61-4043-BC60-67AAF3D5FDEF}" type="parTrans" cxnId="{16F18362-B4A2-40C8-9037-E89A3FC5DE8B}">
      <dgm:prSet/>
      <dgm:spPr/>
      <dgm:t>
        <a:bodyPr/>
        <a:lstStyle/>
        <a:p>
          <a:endParaRPr lang="en-US">
            <a:latin typeface="Calibri" panose="020F0502020204030204" pitchFamily="34" charset="0"/>
            <a:cs typeface="Calibri" panose="020F0502020204030204" pitchFamily="34" charset="0"/>
          </a:endParaRPr>
        </a:p>
      </dgm:t>
    </dgm:pt>
    <dgm:pt modelId="{BB96DF4F-D0C3-4AC3-835E-C48B46E76CA8}" type="sibTrans" cxnId="{16F18362-B4A2-40C8-9037-E89A3FC5DE8B}">
      <dgm:prSet/>
      <dgm:spPr/>
      <dgm:t>
        <a:bodyPr/>
        <a:lstStyle/>
        <a:p>
          <a:endParaRPr lang="en-US">
            <a:latin typeface="Calibri" panose="020F0502020204030204" pitchFamily="34" charset="0"/>
            <a:cs typeface="Calibri" panose="020F0502020204030204" pitchFamily="34" charset="0"/>
          </a:endParaRPr>
        </a:p>
      </dgm:t>
    </dgm:pt>
    <dgm:pt modelId="{088105DD-DA37-47A6-88A7-DB43CB6A15B7}">
      <dgm:prSet phldrT="[Text]"/>
      <dgm:spPr/>
      <dgm:t>
        <a:bodyPr/>
        <a:lstStyle/>
        <a:p>
          <a:endParaRPr lang="en-US" dirty="0">
            <a:solidFill>
              <a:schemeClr val="bg1"/>
            </a:solidFill>
            <a:latin typeface="Calibri" panose="020F0502020204030204" pitchFamily="34" charset="0"/>
            <a:cs typeface="Calibri" panose="020F0502020204030204" pitchFamily="34" charset="0"/>
          </a:endParaRPr>
        </a:p>
      </dgm:t>
    </dgm:pt>
    <dgm:pt modelId="{774C3D81-3BC8-49C7-AC03-1F6E2E657814}" type="parTrans" cxnId="{307E3A10-F67F-4557-8DDE-54D8724CC665}">
      <dgm:prSet/>
      <dgm:spPr/>
      <dgm:t>
        <a:bodyPr/>
        <a:lstStyle/>
        <a:p>
          <a:endParaRPr lang="en-US">
            <a:latin typeface="Calibri" panose="020F0502020204030204" pitchFamily="34" charset="0"/>
            <a:cs typeface="Calibri" panose="020F0502020204030204" pitchFamily="34" charset="0"/>
          </a:endParaRPr>
        </a:p>
      </dgm:t>
    </dgm:pt>
    <dgm:pt modelId="{6EEA66D6-B836-4F14-8090-ABB5E7B1857E}" type="sibTrans" cxnId="{307E3A10-F67F-4557-8DDE-54D8724CC665}">
      <dgm:prSet/>
      <dgm:spPr/>
      <dgm:t>
        <a:bodyPr/>
        <a:lstStyle/>
        <a:p>
          <a:endParaRPr lang="en-US">
            <a:latin typeface="Calibri" panose="020F0502020204030204" pitchFamily="34" charset="0"/>
            <a:cs typeface="Calibri" panose="020F0502020204030204" pitchFamily="34" charset="0"/>
          </a:endParaRPr>
        </a:p>
      </dgm:t>
    </dgm:pt>
    <dgm:pt modelId="{59AB33F5-F0BD-482B-967D-A36E07989DAD}">
      <dgm:prSet phldrT="[Text]"/>
      <dgm:spPr>
        <a:solidFill>
          <a:srgbClr val="F2FC74"/>
        </a:solidFill>
      </dgm:spPr>
      <dgm:t>
        <a:bodyPr/>
        <a:lstStyle/>
        <a:p>
          <a:r>
            <a:rPr lang="en-US" b="1" dirty="0" smtClean="0">
              <a:solidFill>
                <a:schemeClr val="tx1"/>
              </a:solidFill>
              <a:effectLst/>
              <a:latin typeface="Calibri" panose="020F0502020204030204" pitchFamily="34" charset="0"/>
              <a:cs typeface="Calibri" panose="020F0502020204030204" pitchFamily="34" charset="0"/>
            </a:rPr>
            <a:t>Prior to exposure: </a:t>
          </a:r>
          <a:r>
            <a:rPr lang="en-US" b="0" dirty="0" smtClean="0">
              <a:solidFill>
                <a:schemeClr val="tx1"/>
              </a:solidFill>
              <a:effectLst/>
              <a:latin typeface="Calibri" panose="020F0502020204030204" pitchFamily="34" charset="0"/>
              <a:cs typeface="Calibri" panose="020F0502020204030204" pitchFamily="34" charset="0"/>
            </a:rPr>
            <a:t>Resilience and </a:t>
          </a:r>
          <a:r>
            <a:rPr lang="en-US" b="0" dirty="0" smtClean="0">
              <a:solidFill>
                <a:schemeClr val="tx1"/>
              </a:solidFill>
              <a:effectLst/>
              <a:latin typeface="Calibri" panose="020F0502020204030204" pitchFamily="34" charset="0"/>
              <a:cs typeface="Calibri" panose="020F0502020204030204" pitchFamily="34" charset="0"/>
            </a:rPr>
            <a:t>protection</a:t>
          </a:r>
          <a:endParaRPr lang="en-US" b="0" dirty="0">
            <a:solidFill>
              <a:schemeClr val="tx1"/>
            </a:solidFill>
            <a:effectLst/>
            <a:latin typeface="Calibri" panose="020F0502020204030204" pitchFamily="34" charset="0"/>
            <a:cs typeface="Calibri" panose="020F0502020204030204" pitchFamily="34" charset="0"/>
          </a:endParaRPr>
        </a:p>
      </dgm:t>
    </dgm:pt>
    <dgm:pt modelId="{7B4A6615-516E-4BBE-A032-FE58A0D60C0B}" type="parTrans" cxnId="{BAFC5F71-3F1B-4BB7-82B9-1DB5D1548CAA}">
      <dgm:prSet/>
      <dgm:spPr/>
      <dgm:t>
        <a:bodyPr/>
        <a:lstStyle/>
        <a:p>
          <a:endParaRPr lang="en-US">
            <a:latin typeface="Calibri" panose="020F0502020204030204" pitchFamily="34" charset="0"/>
            <a:cs typeface="Calibri" panose="020F0502020204030204" pitchFamily="34" charset="0"/>
          </a:endParaRPr>
        </a:p>
      </dgm:t>
    </dgm:pt>
    <dgm:pt modelId="{3F4DF6DB-76D6-43A0-8378-0E7CEFB61C4B}" type="sibTrans" cxnId="{BAFC5F71-3F1B-4BB7-82B9-1DB5D1548CAA}">
      <dgm:prSet/>
      <dgm:spPr/>
      <dgm:t>
        <a:bodyPr/>
        <a:lstStyle/>
        <a:p>
          <a:endParaRPr lang="en-US">
            <a:latin typeface="Calibri" panose="020F0502020204030204" pitchFamily="34" charset="0"/>
            <a:cs typeface="Calibri" panose="020F0502020204030204" pitchFamily="34" charset="0"/>
          </a:endParaRPr>
        </a:p>
      </dgm:t>
    </dgm:pt>
    <dgm:pt modelId="{EB6BCD5C-F45C-4AE9-B047-697F55F823F3}">
      <dgm:prSet phldrT="[Text]"/>
      <dgm:spPr>
        <a:solidFill>
          <a:srgbClr val="FFC000"/>
        </a:solidFill>
      </dgm:spPr>
      <dgm:t>
        <a:bodyPr/>
        <a:lstStyle/>
        <a:p>
          <a:r>
            <a:rPr lang="en-US" b="1" dirty="0" smtClean="0">
              <a:solidFill>
                <a:schemeClr val="tx1"/>
              </a:solidFill>
              <a:latin typeface="Calibri" panose="020F0502020204030204" pitchFamily="34" charset="0"/>
              <a:cs typeface="Calibri" panose="020F0502020204030204" pitchFamily="34" charset="0"/>
            </a:rPr>
            <a:t>During exposure: </a:t>
          </a:r>
          <a:r>
            <a:rPr lang="en-US" b="0" dirty="0" smtClean="0">
              <a:solidFill>
                <a:schemeClr val="tx1"/>
              </a:solidFill>
              <a:latin typeface="Calibri" panose="020F0502020204030204" pitchFamily="34" charset="0"/>
              <a:cs typeface="Calibri" panose="020F0502020204030204" pitchFamily="34" charset="0"/>
            </a:rPr>
            <a:t>Coping in the presence of stress, trauma and triggers</a:t>
          </a:r>
          <a:endParaRPr lang="en-US" b="0" dirty="0">
            <a:solidFill>
              <a:schemeClr val="tx1"/>
            </a:solidFill>
            <a:latin typeface="Calibri" panose="020F0502020204030204" pitchFamily="34" charset="0"/>
            <a:cs typeface="Calibri" panose="020F0502020204030204" pitchFamily="34" charset="0"/>
          </a:endParaRPr>
        </a:p>
      </dgm:t>
    </dgm:pt>
    <dgm:pt modelId="{C0B4BF18-2181-4A14-84A5-DC71CB91A14D}" type="parTrans" cxnId="{9B396BCE-0500-4AC0-B211-B1C234939A39}">
      <dgm:prSet/>
      <dgm:spPr/>
      <dgm:t>
        <a:bodyPr/>
        <a:lstStyle/>
        <a:p>
          <a:endParaRPr lang="en-US">
            <a:latin typeface="Calibri" panose="020F0502020204030204" pitchFamily="34" charset="0"/>
            <a:cs typeface="Calibri" panose="020F0502020204030204" pitchFamily="34" charset="0"/>
          </a:endParaRPr>
        </a:p>
      </dgm:t>
    </dgm:pt>
    <dgm:pt modelId="{2F318E31-EC0A-444A-855F-F5FFB07F94FE}" type="sibTrans" cxnId="{9B396BCE-0500-4AC0-B211-B1C234939A39}">
      <dgm:prSet/>
      <dgm:spPr/>
      <dgm:t>
        <a:bodyPr/>
        <a:lstStyle/>
        <a:p>
          <a:endParaRPr lang="en-US">
            <a:latin typeface="Calibri" panose="020F0502020204030204" pitchFamily="34" charset="0"/>
            <a:cs typeface="Calibri" panose="020F0502020204030204" pitchFamily="34" charset="0"/>
          </a:endParaRPr>
        </a:p>
      </dgm:t>
    </dgm:pt>
    <dgm:pt modelId="{E631BEE8-DD9C-4CB1-B065-5596B8CA8130}">
      <dgm:prSet phldrT="[Text]"/>
      <dgm:spPr>
        <a:solidFill>
          <a:srgbClr val="00B0F0"/>
        </a:solidFill>
      </dgm:spPr>
      <dgm:t>
        <a:bodyPr/>
        <a:lstStyle/>
        <a:p>
          <a:r>
            <a:rPr lang="en-US" b="1" dirty="0" smtClean="0">
              <a:solidFill>
                <a:schemeClr val="tx1"/>
              </a:solidFill>
              <a:latin typeface="Calibri" panose="020F0502020204030204" pitchFamily="34" charset="0"/>
              <a:cs typeface="Calibri" panose="020F0502020204030204" pitchFamily="34" charset="0"/>
            </a:rPr>
            <a:t>After exposure: </a:t>
          </a:r>
          <a:r>
            <a:rPr lang="en-US" dirty="0" smtClean="0">
              <a:solidFill>
                <a:schemeClr val="tx1"/>
              </a:solidFill>
              <a:latin typeface="Calibri" panose="020F0502020204030204" pitchFamily="34" charset="0"/>
              <a:cs typeface="Calibri" panose="020F0502020204030204" pitchFamily="34" charset="0"/>
            </a:rPr>
            <a:t>Recovery in the aftermath of trauma</a:t>
          </a:r>
          <a:endParaRPr lang="en-US" dirty="0">
            <a:solidFill>
              <a:schemeClr val="tx1"/>
            </a:solidFill>
            <a:latin typeface="Calibri" panose="020F0502020204030204" pitchFamily="34" charset="0"/>
            <a:cs typeface="Calibri" panose="020F0502020204030204" pitchFamily="34" charset="0"/>
          </a:endParaRPr>
        </a:p>
      </dgm:t>
    </dgm:pt>
    <dgm:pt modelId="{DC772C0F-A3EC-41D6-877B-4F5158CCEFA0}" type="parTrans" cxnId="{6C39C30D-A708-4D9B-AA88-196CDC71B1C8}">
      <dgm:prSet/>
      <dgm:spPr/>
      <dgm:t>
        <a:bodyPr/>
        <a:lstStyle/>
        <a:p>
          <a:endParaRPr lang="en-US">
            <a:latin typeface="Calibri" panose="020F0502020204030204" pitchFamily="34" charset="0"/>
            <a:cs typeface="Calibri" panose="020F0502020204030204" pitchFamily="34" charset="0"/>
          </a:endParaRPr>
        </a:p>
      </dgm:t>
    </dgm:pt>
    <dgm:pt modelId="{2A85A0C0-E003-402A-A90F-F613DBA37466}" type="sibTrans" cxnId="{6C39C30D-A708-4D9B-AA88-196CDC71B1C8}">
      <dgm:prSet/>
      <dgm:spPr/>
      <dgm:t>
        <a:bodyPr/>
        <a:lstStyle/>
        <a:p>
          <a:endParaRPr lang="en-US">
            <a:latin typeface="Calibri" panose="020F0502020204030204" pitchFamily="34" charset="0"/>
            <a:cs typeface="Calibri" panose="020F0502020204030204" pitchFamily="34" charset="0"/>
          </a:endParaRPr>
        </a:p>
      </dgm:t>
    </dgm:pt>
    <dgm:pt modelId="{591F0527-1A01-409E-A107-B20CDAC6374F}">
      <dgm:prSet phldrT="[Text]"/>
      <dgm:spPr>
        <a:solidFill>
          <a:srgbClr val="FFC000"/>
        </a:solidFill>
      </dgm:spPr>
      <dgm:t>
        <a:bodyPr/>
        <a:lstStyle/>
        <a:p>
          <a:endParaRPr lang="en-US" dirty="0">
            <a:solidFill>
              <a:schemeClr val="bg1"/>
            </a:solidFill>
            <a:latin typeface="Calibri" panose="020F0502020204030204" pitchFamily="34" charset="0"/>
            <a:cs typeface="Calibri" panose="020F0502020204030204" pitchFamily="34" charset="0"/>
          </a:endParaRPr>
        </a:p>
      </dgm:t>
    </dgm:pt>
    <dgm:pt modelId="{2D1A6534-8CA6-4193-BA15-BE94871EFC59}" type="parTrans" cxnId="{336911A8-FAAD-47DE-B78C-798671C05580}">
      <dgm:prSet/>
      <dgm:spPr/>
      <dgm:t>
        <a:bodyPr/>
        <a:lstStyle/>
        <a:p>
          <a:endParaRPr lang="en-US">
            <a:latin typeface="Calibri" panose="020F0502020204030204" pitchFamily="34" charset="0"/>
            <a:cs typeface="Calibri" panose="020F0502020204030204" pitchFamily="34" charset="0"/>
          </a:endParaRPr>
        </a:p>
      </dgm:t>
    </dgm:pt>
    <dgm:pt modelId="{7962F56D-980E-47CD-B6FA-FB98363B5FE4}" type="sibTrans" cxnId="{336911A8-FAAD-47DE-B78C-798671C05580}">
      <dgm:prSet/>
      <dgm:spPr/>
      <dgm:t>
        <a:bodyPr/>
        <a:lstStyle/>
        <a:p>
          <a:endParaRPr lang="en-US">
            <a:latin typeface="Calibri" panose="020F0502020204030204" pitchFamily="34" charset="0"/>
            <a:cs typeface="Calibri" panose="020F0502020204030204" pitchFamily="34" charset="0"/>
          </a:endParaRPr>
        </a:p>
      </dgm:t>
    </dgm:pt>
    <dgm:pt modelId="{62BADED6-5710-4241-986A-F2DBE375AAFA}">
      <dgm:prSet phldrT="[Text]"/>
      <dgm:spPr>
        <a:solidFill>
          <a:srgbClr val="00B0F0"/>
        </a:solidFill>
      </dgm:spPr>
      <dgm:t>
        <a:bodyPr/>
        <a:lstStyle/>
        <a:p>
          <a:endParaRPr lang="en-US" dirty="0">
            <a:solidFill>
              <a:schemeClr val="tx1"/>
            </a:solidFill>
            <a:latin typeface="Calibri" panose="020F0502020204030204" pitchFamily="34" charset="0"/>
            <a:cs typeface="Calibri" panose="020F0502020204030204" pitchFamily="34" charset="0"/>
          </a:endParaRPr>
        </a:p>
      </dgm:t>
    </dgm:pt>
    <dgm:pt modelId="{DE895FEC-546A-4B0E-AB24-C61F55E60EAE}" type="parTrans" cxnId="{A5F91FF2-0A43-45AD-8101-EE6D96A8A90C}">
      <dgm:prSet/>
      <dgm:spPr/>
      <dgm:t>
        <a:bodyPr/>
        <a:lstStyle/>
        <a:p>
          <a:endParaRPr lang="en-US">
            <a:latin typeface="Calibri" panose="020F0502020204030204" pitchFamily="34" charset="0"/>
            <a:cs typeface="Calibri" panose="020F0502020204030204" pitchFamily="34" charset="0"/>
          </a:endParaRPr>
        </a:p>
      </dgm:t>
    </dgm:pt>
    <dgm:pt modelId="{447CBE67-96AC-4CE2-8430-B519340E9EFE}" type="sibTrans" cxnId="{A5F91FF2-0A43-45AD-8101-EE6D96A8A90C}">
      <dgm:prSet/>
      <dgm:spPr/>
      <dgm:t>
        <a:bodyPr/>
        <a:lstStyle/>
        <a:p>
          <a:endParaRPr lang="en-US">
            <a:latin typeface="Calibri" panose="020F0502020204030204" pitchFamily="34" charset="0"/>
            <a:cs typeface="Calibri" panose="020F0502020204030204" pitchFamily="34" charset="0"/>
          </a:endParaRPr>
        </a:p>
      </dgm:t>
    </dgm:pt>
    <dgm:pt modelId="{E42C128B-D238-4293-BBB9-24A577AF5D00}">
      <dgm:prSet phldrT="[Text]"/>
      <dgm:spPr>
        <a:solidFill>
          <a:srgbClr val="F2FC74"/>
        </a:solidFill>
      </dgm:spPr>
      <dgm:t>
        <a:bodyPr/>
        <a:lstStyle/>
        <a:p>
          <a:pPr marL="171450" lvl="1" indent="-171450" defTabSz="800100">
            <a:lnSpc>
              <a:spcPct val="90000"/>
            </a:lnSpc>
            <a:spcBef>
              <a:spcPct val="0"/>
            </a:spcBef>
            <a:spcAft>
              <a:spcPct val="15000"/>
            </a:spcAft>
            <a:buNone/>
          </a:pPr>
          <a:r>
            <a:rPr lang="en-US" dirty="0" smtClean="0">
              <a:solidFill>
                <a:schemeClr val="tx1"/>
              </a:solidFill>
              <a:effectLst/>
              <a:latin typeface="Calibri" panose="020F0502020204030204" pitchFamily="34" charset="0"/>
              <a:cs typeface="Calibri" panose="020F0502020204030204" pitchFamily="34" charset="0"/>
            </a:rPr>
            <a:t>Preparation and professional skill-building</a:t>
          </a:r>
          <a:endParaRPr lang="en-US" dirty="0">
            <a:solidFill>
              <a:schemeClr val="tx1"/>
            </a:solidFill>
            <a:effectLst/>
            <a:latin typeface="Calibri" panose="020F0502020204030204" pitchFamily="34" charset="0"/>
            <a:cs typeface="Calibri" panose="020F0502020204030204" pitchFamily="34" charset="0"/>
          </a:endParaRPr>
        </a:p>
      </dgm:t>
    </dgm:pt>
    <dgm:pt modelId="{3E9ACFB3-9111-4DF7-8980-8CF4C2E58103}" type="parTrans" cxnId="{4A2A72D3-67C4-427F-BD68-2C8F9776753D}">
      <dgm:prSet/>
      <dgm:spPr/>
    </dgm:pt>
    <dgm:pt modelId="{97EF0B98-0EC1-4E17-9FC2-11CF03F30983}" type="sibTrans" cxnId="{4A2A72D3-67C4-427F-BD68-2C8F9776753D}">
      <dgm:prSet/>
      <dgm:spPr/>
    </dgm:pt>
    <dgm:pt modelId="{4BCCAFAA-3E1A-499E-9620-EDDABC1948F7}">
      <dgm:prSet/>
      <dgm:spPr/>
      <dgm:t>
        <a:bodyPr/>
        <a:lstStyle/>
        <a:p>
          <a:r>
            <a:rPr lang="en-US" smtClean="0">
              <a:solidFill>
                <a:schemeClr val="tx1"/>
              </a:solidFill>
              <a:latin typeface="Calibri" panose="020F0502020204030204" pitchFamily="34" charset="0"/>
              <a:ea typeface="+mn-ea"/>
              <a:cs typeface="Calibri" panose="020F0502020204030204" pitchFamily="34" charset="0"/>
            </a:rPr>
            <a:t>Entering situation knowing we have tools in our toolboxes</a:t>
          </a:r>
          <a:endParaRPr lang="en-US" dirty="0">
            <a:solidFill>
              <a:schemeClr val="tx1"/>
            </a:solidFill>
            <a:latin typeface="Calibri" panose="020F0502020204030204" pitchFamily="34" charset="0"/>
            <a:ea typeface="+mn-ea"/>
            <a:cs typeface="Calibri" panose="020F0502020204030204" pitchFamily="34" charset="0"/>
          </a:endParaRPr>
        </a:p>
      </dgm:t>
    </dgm:pt>
    <dgm:pt modelId="{2D46FBE5-2035-4DBF-AD6C-AC47ADA938B5}" type="parTrans" cxnId="{6F1E8305-8BB4-4C66-A802-7DCD2DB811C1}">
      <dgm:prSet/>
      <dgm:spPr/>
      <dgm:t>
        <a:bodyPr/>
        <a:lstStyle/>
        <a:p>
          <a:endParaRPr lang="en-US"/>
        </a:p>
      </dgm:t>
    </dgm:pt>
    <dgm:pt modelId="{57A03970-8195-4B61-993E-62E1919DCEEE}" type="sibTrans" cxnId="{6F1E8305-8BB4-4C66-A802-7DCD2DB811C1}">
      <dgm:prSet/>
      <dgm:spPr/>
      <dgm:t>
        <a:bodyPr/>
        <a:lstStyle/>
        <a:p>
          <a:endParaRPr lang="en-US"/>
        </a:p>
      </dgm:t>
    </dgm:pt>
    <dgm:pt modelId="{32DAEC69-202F-42A8-A778-7D7949EAB661}">
      <dgm:prSet/>
      <dgm:spPr/>
      <dgm:t>
        <a:bodyPr/>
        <a:lstStyle/>
        <a:p>
          <a:r>
            <a:rPr lang="en-US" dirty="0" smtClean="0">
              <a:solidFill>
                <a:sysClr val="windowText" lastClr="000000"/>
              </a:solidFill>
              <a:latin typeface="Calibri" panose="020F0502020204030204" pitchFamily="34" charset="0"/>
              <a:ea typeface="+mn-ea"/>
              <a:cs typeface="Calibri" panose="020F0502020204030204" pitchFamily="34" charset="0"/>
            </a:rPr>
            <a:t>Creating a social ecology of mutual awareness and support</a:t>
          </a:r>
          <a:endParaRPr lang="en-US" dirty="0">
            <a:solidFill>
              <a:schemeClr val="tx1"/>
            </a:solidFill>
            <a:latin typeface="Calibri" panose="020F0502020204030204" pitchFamily="34" charset="0"/>
            <a:ea typeface="+mn-ea"/>
            <a:cs typeface="Calibri" panose="020F0502020204030204" pitchFamily="34" charset="0"/>
          </a:endParaRPr>
        </a:p>
      </dgm:t>
    </dgm:pt>
    <dgm:pt modelId="{A1C5D343-C829-4AC0-A8F1-0970AC2FABF9}" type="parTrans" cxnId="{6D958629-34D3-4A96-8B70-A0BFEBD0B408}">
      <dgm:prSet/>
      <dgm:spPr/>
      <dgm:t>
        <a:bodyPr/>
        <a:lstStyle/>
        <a:p>
          <a:endParaRPr lang="en-US"/>
        </a:p>
      </dgm:t>
    </dgm:pt>
    <dgm:pt modelId="{BD70448F-2E9A-4C05-ACD2-6C1A60687241}" type="sibTrans" cxnId="{6D958629-34D3-4A96-8B70-A0BFEBD0B408}">
      <dgm:prSet/>
      <dgm:spPr/>
      <dgm:t>
        <a:bodyPr/>
        <a:lstStyle/>
        <a:p>
          <a:endParaRPr lang="en-US"/>
        </a:p>
      </dgm:t>
    </dgm:pt>
    <dgm:pt modelId="{C279D691-09D3-4E7E-843A-39273EECA555}" type="pres">
      <dgm:prSet presAssocID="{A65267F0-AA47-4805-8D4A-54FF2ADF152F}" presName="Name0" presStyleCnt="0">
        <dgm:presLayoutVars>
          <dgm:dir/>
          <dgm:animLvl val="lvl"/>
          <dgm:resizeHandles val="exact"/>
        </dgm:presLayoutVars>
      </dgm:prSet>
      <dgm:spPr/>
      <dgm:t>
        <a:bodyPr/>
        <a:lstStyle/>
        <a:p>
          <a:endParaRPr lang="en-US"/>
        </a:p>
      </dgm:t>
    </dgm:pt>
    <dgm:pt modelId="{6925A0A0-489F-4BEF-A37F-2AC295C91BC0}" type="pres">
      <dgm:prSet presAssocID="{A8E744AC-32C0-48A3-B076-86756AEBC488}" presName="linNode" presStyleCnt="0"/>
      <dgm:spPr/>
    </dgm:pt>
    <dgm:pt modelId="{D3EBED6A-409F-4F58-8517-A620248016BB}" type="pres">
      <dgm:prSet presAssocID="{A8E744AC-32C0-48A3-B076-86756AEBC488}" presName="parTx" presStyleLbl="revTx" presStyleIdx="0" presStyleCnt="4">
        <dgm:presLayoutVars>
          <dgm:chMax val="1"/>
          <dgm:bulletEnabled val="1"/>
        </dgm:presLayoutVars>
      </dgm:prSet>
      <dgm:spPr/>
      <dgm:t>
        <a:bodyPr/>
        <a:lstStyle/>
        <a:p>
          <a:endParaRPr lang="en-US"/>
        </a:p>
      </dgm:t>
    </dgm:pt>
    <dgm:pt modelId="{24594D28-FDAB-4920-91F8-590ACCBA01EF}" type="pres">
      <dgm:prSet presAssocID="{A8E744AC-32C0-48A3-B076-86756AEBC488}" presName="bracket" presStyleLbl="parChTrans1D1" presStyleIdx="0" presStyleCnt="4"/>
      <dgm:spPr/>
    </dgm:pt>
    <dgm:pt modelId="{24DA9612-D13D-4AE6-902E-F35F1050084B}" type="pres">
      <dgm:prSet presAssocID="{A8E744AC-32C0-48A3-B076-86756AEBC488}" presName="spH" presStyleCnt="0"/>
      <dgm:spPr/>
    </dgm:pt>
    <dgm:pt modelId="{9D2FD246-D4ED-4111-AEF3-ABFFA6562607}" type="pres">
      <dgm:prSet presAssocID="{A8E744AC-32C0-48A3-B076-86756AEBC488}" presName="desTx" presStyleLbl="node1" presStyleIdx="0" presStyleCnt="4">
        <dgm:presLayoutVars>
          <dgm:bulletEnabled val="1"/>
        </dgm:presLayoutVars>
      </dgm:prSet>
      <dgm:spPr/>
      <dgm:t>
        <a:bodyPr/>
        <a:lstStyle/>
        <a:p>
          <a:endParaRPr lang="en-US"/>
        </a:p>
      </dgm:t>
    </dgm:pt>
    <dgm:pt modelId="{B0F2FE68-509F-4741-90DA-60E3E97CC8D2}" type="pres">
      <dgm:prSet presAssocID="{BB96DF4F-D0C3-4AC3-835E-C48B46E76CA8}" presName="spV" presStyleCnt="0"/>
      <dgm:spPr/>
    </dgm:pt>
    <dgm:pt modelId="{9CE2D7F1-CCB1-4CD7-8884-98486A671C4E}" type="pres">
      <dgm:prSet presAssocID="{59AB33F5-F0BD-482B-967D-A36E07989DAD}" presName="linNode" presStyleCnt="0"/>
      <dgm:spPr/>
    </dgm:pt>
    <dgm:pt modelId="{B965C5D3-27AB-4409-912B-A881746922FF}" type="pres">
      <dgm:prSet presAssocID="{59AB33F5-F0BD-482B-967D-A36E07989DAD}" presName="parTx" presStyleLbl="revTx" presStyleIdx="1" presStyleCnt="4">
        <dgm:presLayoutVars>
          <dgm:chMax val="1"/>
          <dgm:bulletEnabled val="1"/>
        </dgm:presLayoutVars>
      </dgm:prSet>
      <dgm:spPr/>
      <dgm:t>
        <a:bodyPr/>
        <a:lstStyle/>
        <a:p>
          <a:endParaRPr lang="en-US"/>
        </a:p>
      </dgm:t>
    </dgm:pt>
    <dgm:pt modelId="{DF60D631-F965-472C-9252-6D9C13A14684}" type="pres">
      <dgm:prSet presAssocID="{59AB33F5-F0BD-482B-967D-A36E07989DAD}" presName="bracket" presStyleLbl="parChTrans1D1" presStyleIdx="1" presStyleCnt="4"/>
      <dgm:spPr/>
    </dgm:pt>
    <dgm:pt modelId="{6D0AEA0D-8A29-42F2-9BA1-689F27E60774}" type="pres">
      <dgm:prSet presAssocID="{59AB33F5-F0BD-482B-967D-A36E07989DAD}" presName="spH" presStyleCnt="0"/>
      <dgm:spPr/>
    </dgm:pt>
    <dgm:pt modelId="{78E57E5E-85F3-4206-BBE2-4492A27E053B}" type="pres">
      <dgm:prSet presAssocID="{59AB33F5-F0BD-482B-967D-A36E07989DAD}" presName="desTx" presStyleLbl="node1" presStyleIdx="1" presStyleCnt="4">
        <dgm:presLayoutVars>
          <dgm:bulletEnabled val="1"/>
        </dgm:presLayoutVars>
      </dgm:prSet>
      <dgm:spPr/>
      <dgm:t>
        <a:bodyPr/>
        <a:lstStyle/>
        <a:p>
          <a:endParaRPr lang="en-US"/>
        </a:p>
      </dgm:t>
    </dgm:pt>
    <dgm:pt modelId="{3604148A-3447-4CB5-82E4-F40D86AAF78B}" type="pres">
      <dgm:prSet presAssocID="{3F4DF6DB-76D6-43A0-8378-0E7CEFB61C4B}" presName="spV" presStyleCnt="0"/>
      <dgm:spPr/>
    </dgm:pt>
    <dgm:pt modelId="{A9B9F1CC-71C5-4AFE-9CFA-04C2657DF659}" type="pres">
      <dgm:prSet presAssocID="{EB6BCD5C-F45C-4AE9-B047-697F55F823F3}" presName="linNode" presStyleCnt="0"/>
      <dgm:spPr/>
    </dgm:pt>
    <dgm:pt modelId="{931F6AEB-D81E-478C-B283-B6E6058C525E}" type="pres">
      <dgm:prSet presAssocID="{EB6BCD5C-F45C-4AE9-B047-697F55F823F3}" presName="parTx" presStyleLbl="revTx" presStyleIdx="2" presStyleCnt="4">
        <dgm:presLayoutVars>
          <dgm:chMax val="1"/>
          <dgm:bulletEnabled val="1"/>
        </dgm:presLayoutVars>
      </dgm:prSet>
      <dgm:spPr/>
      <dgm:t>
        <a:bodyPr/>
        <a:lstStyle/>
        <a:p>
          <a:endParaRPr lang="en-US"/>
        </a:p>
      </dgm:t>
    </dgm:pt>
    <dgm:pt modelId="{F352109F-36E3-4C9B-921D-CFEFA5E7FB01}" type="pres">
      <dgm:prSet presAssocID="{EB6BCD5C-F45C-4AE9-B047-697F55F823F3}" presName="bracket" presStyleLbl="parChTrans1D1" presStyleIdx="2" presStyleCnt="4"/>
      <dgm:spPr/>
    </dgm:pt>
    <dgm:pt modelId="{09F000E9-34F7-4905-A6D8-0E8FF4517877}" type="pres">
      <dgm:prSet presAssocID="{EB6BCD5C-F45C-4AE9-B047-697F55F823F3}" presName="spH" presStyleCnt="0"/>
      <dgm:spPr/>
    </dgm:pt>
    <dgm:pt modelId="{9DA5ED75-57A7-4D80-8A16-C6FB61922771}" type="pres">
      <dgm:prSet presAssocID="{EB6BCD5C-F45C-4AE9-B047-697F55F823F3}" presName="desTx" presStyleLbl="node1" presStyleIdx="2" presStyleCnt="4">
        <dgm:presLayoutVars>
          <dgm:bulletEnabled val="1"/>
        </dgm:presLayoutVars>
      </dgm:prSet>
      <dgm:spPr/>
      <dgm:t>
        <a:bodyPr/>
        <a:lstStyle/>
        <a:p>
          <a:endParaRPr lang="en-US"/>
        </a:p>
      </dgm:t>
    </dgm:pt>
    <dgm:pt modelId="{0855A944-ECF4-4FA8-AA12-3325711F86C3}" type="pres">
      <dgm:prSet presAssocID="{2F318E31-EC0A-444A-855F-F5FFB07F94FE}" presName="spV" presStyleCnt="0"/>
      <dgm:spPr/>
    </dgm:pt>
    <dgm:pt modelId="{9267E1BD-9C05-417E-878B-093B2EC1BC28}" type="pres">
      <dgm:prSet presAssocID="{E631BEE8-DD9C-4CB1-B065-5596B8CA8130}" presName="linNode" presStyleCnt="0"/>
      <dgm:spPr/>
    </dgm:pt>
    <dgm:pt modelId="{27FEDDCC-9BBC-468E-84E9-E40DF46852CF}" type="pres">
      <dgm:prSet presAssocID="{E631BEE8-DD9C-4CB1-B065-5596B8CA8130}" presName="parTx" presStyleLbl="revTx" presStyleIdx="3" presStyleCnt="4">
        <dgm:presLayoutVars>
          <dgm:chMax val="1"/>
          <dgm:bulletEnabled val="1"/>
        </dgm:presLayoutVars>
      </dgm:prSet>
      <dgm:spPr/>
      <dgm:t>
        <a:bodyPr/>
        <a:lstStyle/>
        <a:p>
          <a:endParaRPr lang="en-US"/>
        </a:p>
      </dgm:t>
    </dgm:pt>
    <dgm:pt modelId="{9DF52311-43DC-424A-A432-E13E97A94B7B}" type="pres">
      <dgm:prSet presAssocID="{E631BEE8-DD9C-4CB1-B065-5596B8CA8130}" presName="bracket" presStyleLbl="parChTrans1D1" presStyleIdx="3" presStyleCnt="4"/>
      <dgm:spPr/>
    </dgm:pt>
    <dgm:pt modelId="{805EF2D5-E2CD-42F8-8AEF-428B93C0058F}" type="pres">
      <dgm:prSet presAssocID="{E631BEE8-DD9C-4CB1-B065-5596B8CA8130}" presName="spH" presStyleCnt="0"/>
      <dgm:spPr/>
    </dgm:pt>
    <dgm:pt modelId="{9B7EB2A9-7E37-4248-B41B-E9BFD61C6CE7}" type="pres">
      <dgm:prSet presAssocID="{E631BEE8-DD9C-4CB1-B065-5596B8CA8130}" presName="desTx" presStyleLbl="node1" presStyleIdx="3" presStyleCnt="4">
        <dgm:presLayoutVars>
          <dgm:bulletEnabled val="1"/>
        </dgm:presLayoutVars>
      </dgm:prSet>
      <dgm:spPr/>
      <dgm:t>
        <a:bodyPr/>
        <a:lstStyle/>
        <a:p>
          <a:endParaRPr lang="en-US"/>
        </a:p>
      </dgm:t>
    </dgm:pt>
  </dgm:ptLst>
  <dgm:cxnLst>
    <dgm:cxn modelId="{FC6004BF-76CA-4BC5-A6FF-FBF0241E952F}" type="presOf" srcId="{E42C128B-D238-4293-BBB9-24A577AF5D00}" destId="{78E57E5E-85F3-4206-BBE2-4492A27E053B}" srcOrd="0" destOrd="0" presId="urn:diagrams.loki3.com/BracketList"/>
    <dgm:cxn modelId="{6D958629-34D3-4A96-8B70-A0BFEBD0B408}" srcId="{59AB33F5-F0BD-482B-967D-A36E07989DAD}" destId="{32DAEC69-202F-42A8-A778-7D7949EAB661}" srcOrd="2" destOrd="0" parTransId="{A1C5D343-C829-4AC0-A8F1-0970AC2FABF9}" sibTransId="{BD70448F-2E9A-4C05-ACD2-6C1A60687241}"/>
    <dgm:cxn modelId="{7883A2AF-6F4B-496B-BF61-E1F1AB5C54C8}" type="presOf" srcId="{088105DD-DA37-47A6-88A7-DB43CB6A15B7}" destId="{9D2FD246-D4ED-4111-AEF3-ABFFA6562607}" srcOrd="0" destOrd="0" presId="urn:diagrams.loki3.com/BracketList"/>
    <dgm:cxn modelId="{4A2A72D3-67C4-427F-BD68-2C8F9776753D}" srcId="{59AB33F5-F0BD-482B-967D-A36E07989DAD}" destId="{E42C128B-D238-4293-BBB9-24A577AF5D00}" srcOrd="0" destOrd="0" parTransId="{3E9ACFB3-9111-4DF7-8980-8CF4C2E58103}" sibTransId="{97EF0B98-0EC1-4E17-9FC2-11CF03F30983}"/>
    <dgm:cxn modelId="{69DFD04E-83F5-4B96-B85F-062E3ECBAE43}" type="presOf" srcId="{59AB33F5-F0BD-482B-967D-A36E07989DAD}" destId="{B965C5D3-27AB-4409-912B-A881746922FF}" srcOrd="0" destOrd="0" presId="urn:diagrams.loki3.com/BracketList"/>
    <dgm:cxn modelId="{6F1E8305-8BB4-4C66-A802-7DCD2DB811C1}" srcId="{59AB33F5-F0BD-482B-967D-A36E07989DAD}" destId="{4BCCAFAA-3E1A-499E-9620-EDDABC1948F7}" srcOrd="1" destOrd="0" parTransId="{2D46FBE5-2035-4DBF-AD6C-AC47ADA938B5}" sibTransId="{57A03970-8195-4B61-993E-62E1919DCEEE}"/>
    <dgm:cxn modelId="{85015B29-A120-4BE0-AAC9-620AC4338DEA}" type="presOf" srcId="{A8E744AC-32C0-48A3-B076-86756AEBC488}" destId="{D3EBED6A-409F-4F58-8517-A620248016BB}" srcOrd="0" destOrd="0" presId="urn:diagrams.loki3.com/BracketList"/>
    <dgm:cxn modelId="{8C008ED9-8F2B-4B55-B105-68CD662C5D98}" type="presOf" srcId="{EB6BCD5C-F45C-4AE9-B047-697F55F823F3}" destId="{931F6AEB-D81E-478C-B283-B6E6058C525E}" srcOrd="0" destOrd="0" presId="urn:diagrams.loki3.com/BracketList"/>
    <dgm:cxn modelId="{A5F91FF2-0A43-45AD-8101-EE6D96A8A90C}" srcId="{E631BEE8-DD9C-4CB1-B065-5596B8CA8130}" destId="{62BADED6-5710-4241-986A-F2DBE375AAFA}" srcOrd="0" destOrd="0" parTransId="{DE895FEC-546A-4B0E-AB24-C61F55E60EAE}" sibTransId="{447CBE67-96AC-4CE2-8430-B519340E9EFE}"/>
    <dgm:cxn modelId="{74D34CC8-598F-4313-B1CB-366555ECBADF}" type="presOf" srcId="{E631BEE8-DD9C-4CB1-B065-5596B8CA8130}" destId="{27FEDDCC-9BBC-468E-84E9-E40DF46852CF}" srcOrd="0" destOrd="0" presId="urn:diagrams.loki3.com/BracketList"/>
    <dgm:cxn modelId="{F45EE219-B634-4E75-B7B8-187ADF03C680}" type="presOf" srcId="{591F0527-1A01-409E-A107-B20CDAC6374F}" destId="{9DA5ED75-57A7-4D80-8A16-C6FB61922771}" srcOrd="0" destOrd="0" presId="urn:diagrams.loki3.com/BracketList"/>
    <dgm:cxn modelId="{5463E78D-21C8-496C-9DC4-5D905DC44CB7}" type="presOf" srcId="{32DAEC69-202F-42A8-A778-7D7949EAB661}" destId="{78E57E5E-85F3-4206-BBE2-4492A27E053B}" srcOrd="0" destOrd="2" presId="urn:diagrams.loki3.com/BracketList"/>
    <dgm:cxn modelId="{BAFC5F71-3F1B-4BB7-82B9-1DB5D1548CAA}" srcId="{A65267F0-AA47-4805-8D4A-54FF2ADF152F}" destId="{59AB33F5-F0BD-482B-967D-A36E07989DAD}" srcOrd="1" destOrd="0" parTransId="{7B4A6615-516E-4BBE-A032-FE58A0D60C0B}" sibTransId="{3F4DF6DB-76D6-43A0-8378-0E7CEFB61C4B}"/>
    <dgm:cxn modelId="{9B396BCE-0500-4AC0-B211-B1C234939A39}" srcId="{A65267F0-AA47-4805-8D4A-54FF2ADF152F}" destId="{EB6BCD5C-F45C-4AE9-B047-697F55F823F3}" srcOrd="2" destOrd="0" parTransId="{C0B4BF18-2181-4A14-84A5-DC71CB91A14D}" sibTransId="{2F318E31-EC0A-444A-855F-F5FFB07F94FE}"/>
    <dgm:cxn modelId="{D785B9AD-62B0-4F89-AF16-BE92933B8286}" type="presOf" srcId="{4BCCAFAA-3E1A-499E-9620-EDDABC1948F7}" destId="{78E57E5E-85F3-4206-BBE2-4492A27E053B}" srcOrd="0" destOrd="1" presId="urn:diagrams.loki3.com/BracketList"/>
    <dgm:cxn modelId="{336911A8-FAAD-47DE-B78C-798671C05580}" srcId="{EB6BCD5C-F45C-4AE9-B047-697F55F823F3}" destId="{591F0527-1A01-409E-A107-B20CDAC6374F}" srcOrd="0" destOrd="0" parTransId="{2D1A6534-8CA6-4193-BA15-BE94871EFC59}" sibTransId="{7962F56D-980E-47CD-B6FA-FB98363B5FE4}"/>
    <dgm:cxn modelId="{16F18362-B4A2-40C8-9037-E89A3FC5DE8B}" srcId="{A65267F0-AA47-4805-8D4A-54FF2ADF152F}" destId="{A8E744AC-32C0-48A3-B076-86756AEBC488}" srcOrd="0" destOrd="0" parTransId="{F40EF52B-6E61-4043-BC60-67AAF3D5FDEF}" sibTransId="{BB96DF4F-D0C3-4AC3-835E-C48B46E76CA8}"/>
    <dgm:cxn modelId="{307E3A10-F67F-4557-8DDE-54D8724CC665}" srcId="{A8E744AC-32C0-48A3-B076-86756AEBC488}" destId="{088105DD-DA37-47A6-88A7-DB43CB6A15B7}" srcOrd="0" destOrd="0" parTransId="{774C3D81-3BC8-49C7-AC03-1F6E2E657814}" sibTransId="{6EEA66D6-B836-4F14-8090-ABB5E7B1857E}"/>
    <dgm:cxn modelId="{52668975-5224-490E-AC4A-71F062CA2AD4}" type="presOf" srcId="{A65267F0-AA47-4805-8D4A-54FF2ADF152F}" destId="{C279D691-09D3-4E7E-843A-39273EECA555}" srcOrd="0" destOrd="0" presId="urn:diagrams.loki3.com/BracketList"/>
    <dgm:cxn modelId="{6C39C30D-A708-4D9B-AA88-196CDC71B1C8}" srcId="{A65267F0-AA47-4805-8D4A-54FF2ADF152F}" destId="{E631BEE8-DD9C-4CB1-B065-5596B8CA8130}" srcOrd="3" destOrd="0" parTransId="{DC772C0F-A3EC-41D6-877B-4F5158CCEFA0}" sibTransId="{2A85A0C0-E003-402A-A90F-F613DBA37466}"/>
    <dgm:cxn modelId="{FCEFC607-F4C9-48D3-9C19-3A5E40DF7004}" type="presOf" srcId="{62BADED6-5710-4241-986A-F2DBE375AAFA}" destId="{9B7EB2A9-7E37-4248-B41B-E9BFD61C6CE7}" srcOrd="0" destOrd="0" presId="urn:diagrams.loki3.com/BracketList"/>
    <dgm:cxn modelId="{DE132503-D844-43D8-9C0B-DC0EFD516F36}" type="presParOf" srcId="{C279D691-09D3-4E7E-843A-39273EECA555}" destId="{6925A0A0-489F-4BEF-A37F-2AC295C91BC0}" srcOrd="0" destOrd="0" presId="urn:diagrams.loki3.com/BracketList"/>
    <dgm:cxn modelId="{D67EB6DE-6837-4FF6-8381-CAE8E2C9D991}" type="presParOf" srcId="{6925A0A0-489F-4BEF-A37F-2AC295C91BC0}" destId="{D3EBED6A-409F-4F58-8517-A620248016BB}" srcOrd="0" destOrd="0" presId="urn:diagrams.loki3.com/BracketList"/>
    <dgm:cxn modelId="{DE4ACC72-AEB1-450E-986A-DF0B223554D6}" type="presParOf" srcId="{6925A0A0-489F-4BEF-A37F-2AC295C91BC0}" destId="{24594D28-FDAB-4920-91F8-590ACCBA01EF}" srcOrd="1" destOrd="0" presId="urn:diagrams.loki3.com/BracketList"/>
    <dgm:cxn modelId="{8B0E7B20-C58C-4228-9B1C-33FEF09BAD3C}" type="presParOf" srcId="{6925A0A0-489F-4BEF-A37F-2AC295C91BC0}" destId="{24DA9612-D13D-4AE6-902E-F35F1050084B}" srcOrd="2" destOrd="0" presId="urn:diagrams.loki3.com/BracketList"/>
    <dgm:cxn modelId="{AF5E9A8B-5BAA-499E-B291-BF2B72A72F31}" type="presParOf" srcId="{6925A0A0-489F-4BEF-A37F-2AC295C91BC0}" destId="{9D2FD246-D4ED-4111-AEF3-ABFFA6562607}" srcOrd="3" destOrd="0" presId="urn:diagrams.loki3.com/BracketList"/>
    <dgm:cxn modelId="{9E0F2C65-3E71-42DF-B1AD-ED71EC937C60}" type="presParOf" srcId="{C279D691-09D3-4E7E-843A-39273EECA555}" destId="{B0F2FE68-509F-4741-90DA-60E3E97CC8D2}" srcOrd="1" destOrd="0" presId="urn:diagrams.loki3.com/BracketList"/>
    <dgm:cxn modelId="{CCC4716D-E136-4DBD-B4F0-494679FE3270}" type="presParOf" srcId="{C279D691-09D3-4E7E-843A-39273EECA555}" destId="{9CE2D7F1-CCB1-4CD7-8884-98486A671C4E}" srcOrd="2" destOrd="0" presId="urn:diagrams.loki3.com/BracketList"/>
    <dgm:cxn modelId="{748C757B-F5A4-4CD7-9A92-604524DF3B06}" type="presParOf" srcId="{9CE2D7F1-CCB1-4CD7-8884-98486A671C4E}" destId="{B965C5D3-27AB-4409-912B-A881746922FF}" srcOrd="0" destOrd="0" presId="urn:diagrams.loki3.com/BracketList"/>
    <dgm:cxn modelId="{09441545-3797-4F53-AD75-A2C8D8E27D33}" type="presParOf" srcId="{9CE2D7F1-CCB1-4CD7-8884-98486A671C4E}" destId="{DF60D631-F965-472C-9252-6D9C13A14684}" srcOrd="1" destOrd="0" presId="urn:diagrams.loki3.com/BracketList"/>
    <dgm:cxn modelId="{4ABB1BFB-FCB2-4E54-A5E6-E608228A0828}" type="presParOf" srcId="{9CE2D7F1-CCB1-4CD7-8884-98486A671C4E}" destId="{6D0AEA0D-8A29-42F2-9BA1-689F27E60774}" srcOrd="2" destOrd="0" presId="urn:diagrams.loki3.com/BracketList"/>
    <dgm:cxn modelId="{09F4ECCD-8E5C-4C4F-994B-E2E5A94E53B7}" type="presParOf" srcId="{9CE2D7F1-CCB1-4CD7-8884-98486A671C4E}" destId="{78E57E5E-85F3-4206-BBE2-4492A27E053B}" srcOrd="3" destOrd="0" presId="urn:diagrams.loki3.com/BracketList"/>
    <dgm:cxn modelId="{28E5EFBE-FA2F-435E-89E5-54FCF825B3F8}" type="presParOf" srcId="{C279D691-09D3-4E7E-843A-39273EECA555}" destId="{3604148A-3447-4CB5-82E4-F40D86AAF78B}" srcOrd="3" destOrd="0" presId="urn:diagrams.loki3.com/BracketList"/>
    <dgm:cxn modelId="{1B0BE6FF-75D1-47D6-B850-D9DF7F9131B1}" type="presParOf" srcId="{C279D691-09D3-4E7E-843A-39273EECA555}" destId="{A9B9F1CC-71C5-4AFE-9CFA-04C2657DF659}" srcOrd="4" destOrd="0" presId="urn:diagrams.loki3.com/BracketList"/>
    <dgm:cxn modelId="{085D01DD-CA16-4DF1-BF0C-E4886FE64B00}" type="presParOf" srcId="{A9B9F1CC-71C5-4AFE-9CFA-04C2657DF659}" destId="{931F6AEB-D81E-478C-B283-B6E6058C525E}" srcOrd="0" destOrd="0" presId="urn:diagrams.loki3.com/BracketList"/>
    <dgm:cxn modelId="{EA7F1A1F-8C62-4DD1-87F5-2606BCCF9BEE}" type="presParOf" srcId="{A9B9F1CC-71C5-4AFE-9CFA-04C2657DF659}" destId="{F352109F-36E3-4C9B-921D-CFEFA5E7FB01}" srcOrd="1" destOrd="0" presId="urn:diagrams.loki3.com/BracketList"/>
    <dgm:cxn modelId="{EE2B324B-B0D5-43F0-95AA-347F5AA5EE4C}" type="presParOf" srcId="{A9B9F1CC-71C5-4AFE-9CFA-04C2657DF659}" destId="{09F000E9-34F7-4905-A6D8-0E8FF4517877}" srcOrd="2" destOrd="0" presId="urn:diagrams.loki3.com/BracketList"/>
    <dgm:cxn modelId="{31BA0972-FCCA-4922-A0DD-BB15EB2C0170}" type="presParOf" srcId="{A9B9F1CC-71C5-4AFE-9CFA-04C2657DF659}" destId="{9DA5ED75-57A7-4D80-8A16-C6FB61922771}" srcOrd="3" destOrd="0" presId="urn:diagrams.loki3.com/BracketList"/>
    <dgm:cxn modelId="{F5373AFB-4B4D-48C3-8030-0EE668B0ED26}" type="presParOf" srcId="{C279D691-09D3-4E7E-843A-39273EECA555}" destId="{0855A944-ECF4-4FA8-AA12-3325711F86C3}" srcOrd="5" destOrd="0" presId="urn:diagrams.loki3.com/BracketList"/>
    <dgm:cxn modelId="{02AD722E-5DC4-4A5E-9F74-6CF761DDBA28}" type="presParOf" srcId="{C279D691-09D3-4E7E-843A-39273EECA555}" destId="{9267E1BD-9C05-417E-878B-093B2EC1BC28}" srcOrd="6" destOrd="0" presId="urn:diagrams.loki3.com/BracketList"/>
    <dgm:cxn modelId="{465464E8-5D24-4128-80EC-212984B605EE}" type="presParOf" srcId="{9267E1BD-9C05-417E-878B-093B2EC1BC28}" destId="{27FEDDCC-9BBC-468E-84E9-E40DF46852CF}" srcOrd="0" destOrd="0" presId="urn:diagrams.loki3.com/BracketList"/>
    <dgm:cxn modelId="{4DCBD8E5-DB6C-466C-A287-8D9CFAC2F119}" type="presParOf" srcId="{9267E1BD-9C05-417E-878B-093B2EC1BC28}" destId="{9DF52311-43DC-424A-A432-E13E97A94B7B}" srcOrd="1" destOrd="0" presId="urn:diagrams.loki3.com/BracketList"/>
    <dgm:cxn modelId="{BA13DC73-7FCB-4578-B1B3-4A9BFB82B540}" type="presParOf" srcId="{9267E1BD-9C05-417E-878B-093B2EC1BC28}" destId="{805EF2D5-E2CD-42F8-8AEF-428B93C0058F}" srcOrd="2" destOrd="0" presId="urn:diagrams.loki3.com/BracketList"/>
    <dgm:cxn modelId="{CA72B6E7-1643-49D0-86B4-EE44198E782B}" type="presParOf" srcId="{9267E1BD-9C05-417E-878B-093B2EC1BC28}" destId="{9B7EB2A9-7E37-4248-B41B-E9BFD61C6CE7}" srcOrd="3" destOrd="0" presId="urn:diagrams.loki3.com/Bracke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2E9CDAA-4036-46D3-A9B3-20602FA71EAF}" type="doc">
      <dgm:prSet loTypeId="urn:microsoft.com/office/officeart/2005/8/layout/venn1" loCatId="relationship" qsTypeId="urn:microsoft.com/office/officeart/2005/8/quickstyle/simple4" qsCatId="simple" csTypeId="urn:microsoft.com/office/officeart/2005/8/colors/colorful2" csCatId="colorful" phldr="1"/>
      <dgm:spPr/>
    </dgm:pt>
    <dgm:pt modelId="{1BD00361-E716-44F0-A372-7F774A58499F}">
      <dgm:prSet phldrT="[Text]" custT="1"/>
      <dgm:spPr/>
      <dgm:t>
        <a:bodyPr/>
        <a:lstStyle/>
        <a:p>
          <a:r>
            <a:rPr lang="en-US" sz="2000" dirty="0" smtClean="0">
              <a:latin typeface="Calibri" panose="020F0502020204030204" pitchFamily="34" charset="0"/>
              <a:cs typeface="Calibri" panose="020F0502020204030204" pitchFamily="34" charset="0"/>
            </a:rPr>
            <a:t>STS Acknowledgment and Ongoing Assessment</a:t>
          </a:r>
          <a:endParaRPr lang="es-ES" sz="2000" dirty="0">
            <a:latin typeface="Calibri" panose="020F0502020204030204" pitchFamily="34" charset="0"/>
            <a:cs typeface="Calibri" panose="020F0502020204030204" pitchFamily="34" charset="0"/>
          </a:endParaRPr>
        </a:p>
      </dgm:t>
    </dgm:pt>
    <dgm:pt modelId="{08166FA8-EFBC-42AF-B11A-5D98C4050985}" type="parTrans" cxnId="{086AF0A8-BA9F-4F24-9F98-A3F98C5880D0}">
      <dgm:prSet/>
      <dgm:spPr/>
      <dgm:t>
        <a:bodyPr/>
        <a:lstStyle/>
        <a:p>
          <a:endParaRPr lang="es-ES" sz="2400">
            <a:latin typeface="Calibri" panose="020F0502020204030204" pitchFamily="34" charset="0"/>
            <a:cs typeface="Calibri" panose="020F0502020204030204" pitchFamily="34" charset="0"/>
          </a:endParaRPr>
        </a:p>
      </dgm:t>
    </dgm:pt>
    <dgm:pt modelId="{802281B7-32AB-4CEE-8823-2F9453332B3F}" type="sibTrans" cxnId="{086AF0A8-BA9F-4F24-9F98-A3F98C5880D0}">
      <dgm:prSet/>
      <dgm:spPr/>
      <dgm:t>
        <a:bodyPr/>
        <a:lstStyle/>
        <a:p>
          <a:endParaRPr lang="es-ES" sz="2400">
            <a:latin typeface="Calibri" panose="020F0502020204030204" pitchFamily="34" charset="0"/>
            <a:cs typeface="Calibri" panose="020F0502020204030204" pitchFamily="34" charset="0"/>
          </a:endParaRPr>
        </a:p>
      </dgm:t>
    </dgm:pt>
    <dgm:pt modelId="{E43C87DA-FE66-4115-9D9B-D56EF2E25762}">
      <dgm:prSet phldrT="[Text]" custT="1"/>
      <dgm:spPr/>
      <dgm:t>
        <a:bodyPr/>
        <a:lstStyle/>
        <a:p>
          <a:r>
            <a:rPr lang="en-US" sz="2000" dirty="0" smtClean="0">
              <a:latin typeface="Calibri" panose="020F0502020204030204" pitchFamily="34" charset="0"/>
              <a:cs typeface="Calibri" panose="020F0502020204030204" pitchFamily="34" charset="0"/>
            </a:rPr>
            <a:t>Trauma-Informed Supervision</a:t>
          </a:r>
          <a:endParaRPr lang="es-ES" sz="2000" dirty="0">
            <a:latin typeface="Calibri" panose="020F0502020204030204" pitchFamily="34" charset="0"/>
            <a:cs typeface="Calibri" panose="020F0502020204030204" pitchFamily="34" charset="0"/>
          </a:endParaRPr>
        </a:p>
      </dgm:t>
    </dgm:pt>
    <dgm:pt modelId="{E6FD4C0A-C4B1-4939-B6CE-1A2B1BE5C6D4}" type="parTrans" cxnId="{35DC9110-EB06-40AB-90AF-2259567F1318}">
      <dgm:prSet/>
      <dgm:spPr/>
      <dgm:t>
        <a:bodyPr/>
        <a:lstStyle/>
        <a:p>
          <a:endParaRPr lang="es-ES" sz="2400">
            <a:latin typeface="Calibri" panose="020F0502020204030204" pitchFamily="34" charset="0"/>
            <a:cs typeface="Calibri" panose="020F0502020204030204" pitchFamily="34" charset="0"/>
          </a:endParaRPr>
        </a:p>
      </dgm:t>
    </dgm:pt>
    <dgm:pt modelId="{E3B498A3-C869-4FFA-9FA1-8D4CAFEA9477}" type="sibTrans" cxnId="{35DC9110-EB06-40AB-90AF-2259567F1318}">
      <dgm:prSet/>
      <dgm:spPr/>
      <dgm:t>
        <a:bodyPr/>
        <a:lstStyle/>
        <a:p>
          <a:endParaRPr lang="es-ES" sz="2400">
            <a:latin typeface="Calibri" panose="020F0502020204030204" pitchFamily="34" charset="0"/>
            <a:cs typeface="Calibri" panose="020F0502020204030204" pitchFamily="34" charset="0"/>
          </a:endParaRPr>
        </a:p>
      </dgm:t>
    </dgm:pt>
    <dgm:pt modelId="{060DCB23-9168-4CA7-9DEB-84CA9BF0628F}">
      <dgm:prSet phldrT="[Text]" custT="1"/>
      <dgm:spPr/>
      <dgm:t>
        <a:bodyPr/>
        <a:lstStyle/>
        <a:p>
          <a:r>
            <a:rPr lang="en-US" sz="2000" dirty="0" smtClean="0">
              <a:latin typeface="Calibri" panose="020F0502020204030204" pitchFamily="34" charset="0"/>
              <a:cs typeface="Calibri" panose="020F0502020204030204" pitchFamily="34" charset="0"/>
            </a:rPr>
            <a:t>Psychoeducation and Training</a:t>
          </a:r>
          <a:endParaRPr lang="es-ES" sz="2000" dirty="0">
            <a:latin typeface="Calibri" panose="020F0502020204030204" pitchFamily="34" charset="0"/>
            <a:cs typeface="Calibri" panose="020F0502020204030204" pitchFamily="34" charset="0"/>
          </a:endParaRPr>
        </a:p>
      </dgm:t>
    </dgm:pt>
    <dgm:pt modelId="{48CD512E-6187-442B-9C6F-3A1A20F27CA5}" type="parTrans" cxnId="{785887B0-39E3-44E8-A2BC-6C36725639B8}">
      <dgm:prSet/>
      <dgm:spPr/>
      <dgm:t>
        <a:bodyPr/>
        <a:lstStyle/>
        <a:p>
          <a:endParaRPr lang="es-ES" sz="2400">
            <a:latin typeface="Calibri" panose="020F0502020204030204" pitchFamily="34" charset="0"/>
            <a:cs typeface="Calibri" panose="020F0502020204030204" pitchFamily="34" charset="0"/>
          </a:endParaRPr>
        </a:p>
      </dgm:t>
    </dgm:pt>
    <dgm:pt modelId="{57A8529F-BD1A-4DA9-9A29-7479AF3E2F31}" type="sibTrans" cxnId="{785887B0-39E3-44E8-A2BC-6C36725639B8}">
      <dgm:prSet/>
      <dgm:spPr/>
      <dgm:t>
        <a:bodyPr/>
        <a:lstStyle/>
        <a:p>
          <a:endParaRPr lang="es-ES" sz="2400">
            <a:latin typeface="Calibri" panose="020F0502020204030204" pitchFamily="34" charset="0"/>
            <a:cs typeface="Calibri" panose="020F0502020204030204" pitchFamily="34" charset="0"/>
          </a:endParaRPr>
        </a:p>
      </dgm:t>
    </dgm:pt>
    <dgm:pt modelId="{2C2CDEE2-6E93-4985-923C-802F3FFA128B}">
      <dgm:prSet phldrT="[Text]" custT="1"/>
      <dgm:spPr/>
      <dgm:t>
        <a:bodyPr/>
        <a:lstStyle/>
        <a:p>
          <a:r>
            <a:rPr lang="en-US" sz="2000" dirty="0" smtClean="0">
              <a:latin typeface="Calibri" panose="020F0502020204030204" pitchFamily="34" charset="0"/>
              <a:cs typeface="Calibri" panose="020F0502020204030204" pitchFamily="34" charset="0"/>
            </a:rPr>
            <a:t>Organizational Wellness Practices</a:t>
          </a:r>
          <a:endParaRPr lang="es-ES" sz="2000" dirty="0">
            <a:latin typeface="Calibri" panose="020F0502020204030204" pitchFamily="34" charset="0"/>
            <a:cs typeface="Calibri" panose="020F0502020204030204" pitchFamily="34" charset="0"/>
          </a:endParaRPr>
        </a:p>
      </dgm:t>
    </dgm:pt>
    <dgm:pt modelId="{3D55FBD5-AA3A-4876-83AD-B1E85481C97A}" type="parTrans" cxnId="{DCB6AF4E-1E50-4039-B3A7-18D43F1AAA18}">
      <dgm:prSet/>
      <dgm:spPr/>
      <dgm:t>
        <a:bodyPr/>
        <a:lstStyle/>
        <a:p>
          <a:endParaRPr lang="es-ES" sz="2400">
            <a:latin typeface="Calibri" panose="020F0502020204030204" pitchFamily="34" charset="0"/>
            <a:cs typeface="Calibri" panose="020F0502020204030204" pitchFamily="34" charset="0"/>
          </a:endParaRPr>
        </a:p>
      </dgm:t>
    </dgm:pt>
    <dgm:pt modelId="{DC040504-7740-45AF-8FB6-204419FB1CFB}" type="sibTrans" cxnId="{DCB6AF4E-1E50-4039-B3A7-18D43F1AAA18}">
      <dgm:prSet/>
      <dgm:spPr/>
      <dgm:t>
        <a:bodyPr/>
        <a:lstStyle/>
        <a:p>
          <a:endParaRPr lang="es-ES" sz="2400">
            <a:latin typeface="Calibri" panose="020F0502020204030204" pitchFamily="34" charset="0"/>
            <a:cs typeface="Calibri" panose="020F0502020204030204" pitchFamily="34" charset="0"/>
          </a:endParaRPr>
        </a:p>
      </dgm:t>
    </dgm:pt>
    <dgm:pt modelId="{3F5023B5-4A37-44DB-B4E9-6679562EE635}">
      <dgm:prSet phldrT="[Text]" custT="1"/>
      <dgm:spPr/>
      <dgm:t>
        <a:bodyPr/>
        <a:lstStyle/>
        <a:p>
          <a:r>
            <a:rPr lang="en-US" sz="2000" dirty="0" smtClean="0">
              <a:latin typeface="Calibri" panose="020F0502020204030204" pitchFamily="34" charset="0"/>
              <a:cs typeface="Calibri" panose="020F0502020204030204" pitchFamily="34" charset="0"/>
            </a:rPr>
            <a:t>Risk Reduction</a:t>
          </a:r>
          <a:endParaRPr lang="es-ES" sz="2000" dirty="0">
            <a:latin typeface="Calibri" panose="020F0502020204030204" pitchFamily="34" charset="0"/>
            <a:cs typeface="Calibri" panose="020F0502020204030204" pitchFamily="34" charset="0"/>
          </a:endParaRPr>
        </a:p>
      </dgm:t>
    </dgm:pt>
    <dgm:pt modelId="{8F2B6D74-0620-4A66-A6FE-0444D35629C2}" type="parTrans" cxnId="{822591D0-404F-49FD-A0E8-E7724DC2C554}">
      <dgm:prSet/>
      <dgm:spPr/>
      <dgm:t>
        <a:bodyPr/>
        <a:lstStyle/>
        <a:p>
          <a:endParaRPr lang="es-ES" sz="2400">
            <a:latin typeface="Calibri" panose="020F0502020204030204" pitchFamily="34" charset="0"/>
            <a:cs typeface="Calibri" panose="020F0502020204030204" pitchFamily="34" charset="0"/>
          </a:endParaRPr>
        </a:p>
      </dgm:t>
    </dgm:pt>
    <dgm:pt modelId="{C8EAE0D7-A9DB-4621-99A2-E3F9DD0FF157}" type="sibTrans" cxnId="{822591D0-404F-49FD-A0E8-E7724DC2C554}">
      <dgm:prSet/>
      <dgm:spPr/>
      <dgm:t>
        <a:bodyPr/>
        <a:lstStyle/>
        <a:p>
          <a:endParaRPr lang="es-ES" sz="2400">
            <a:latin typeface="Calibri" panose="020F0502020204030204" pitchFamily="34" charset="0"/>
            <a:cs typeface="Calibri" panose="020F0502020204030204" pitchFamily="34" charset="0"/>
          </a:endParaRPr>
        </a:p>
      </dgm:t>
    </dgm:pt>
    <dgm:pt modelId="{C621A168-1DA7-48ED-880C-F31FBE0D7613}">
      <dgm:prSet phldrT="[Text]" custT="1"/>
      <dgm:spPr/>
      <dgm:t>
        <a:bodyPr/>
        <a:lstStyle/>
        <a:p>
          <a:r>
            <a:rPr lang="en-US" sz="2000" dirty="0" smtClean="0">
              <a:latin typeface="Calibri" panose="020F0502020204030204" pitchFamily="34" charset="0"/>
              <a:cs typeface="Calibri" panose="020F0502020204030204" pitchFamily="34" charset="0"/>
            </a:rPr>
            <a:t>Promoting Compassion Satisfaction</a:t>
          </a:r>
          <a:endParaRPr lang="es-ES" sz="2000" dirty="0">
            <a:latin typeface="Calibri" panose="020F0502020204030204" pitchFamily="34" charset="0"/>
            <a:cs typeface="Calibri" panose="020F0502020204030204" pitchFamily="34" charset="0"/>
          </a:endParaRPr>
        </a:p>
      </dgm:t>
    </dgm:pt>
    <dgm:pt modelId="{E17A5278-2B2E-4872-BD97-9560B20D2224}" type="parTrans" cxnId="{5A239AF1-E15C-4116-8DB8-00B9D9CFA23C}">
      <dgm:prSet/>
      <dgm:spPr/>
      <dgm:t>
        <a:bodyPr/>
        <a:lstStyle/>
        <a:p>
          <a:endParaRPr lang="es-ES" sz="2400">
            <a:latin typeface="Calibri" panose="020F0502020204030204" pitchFamily="34" charset="0"/>
            <a:cs typeface="Calibri" panose="020F0502020204030204" pitchFamily="34" charset="0"/>
          </a:endParaRPr>
        </a:p>
      </dgm:t>
    </dgm:pt>
    <dgm:pt modelId="{721A500C-F5AF-4FD7-84F0-464C431274CC}" type="sibTrans" cxnId="{5A239AF1-E15C-4116-8DB8-00B9D9CFA23C}">
      <dgm:prSet/>
      <dgm:spPr/>
      <dgm:t>
        <a:bodyPr/>
        <a:lstStyle/>
        <a:p>
          <a:endParaRPr lang="es-ES" sz="2400">
            <a:latin typeface="Calibri" panose="020F0502020204030204" pitchFamily="34" charset="0"/>
            <a:cs typeface="Calibri" panose="020F0502020204030204" pitchFamily="34" charset="0"/>
          </a:endParaRPr>
        </a:p>
      </dgm:t>
    </dgm:pt>
    <dgm:pt modelId="{EE6711B0-7709-4AA4-9229-BDAB6E1A7990}">
      <dgm:prSet phldrT="[Text]" custT="1"/>
      <dgm:spPr/>
      <dgm:t>
        <a:bodyPr/>
        <a:lstStyle/>
        <a:p>
          <a:r>
            <a:rPr lang="en-US" sz="2000" dirty="0" smtClean="0">
              <a:latin typeface="Calibri" panose="020F0502020204030204" pitchFamily="34" charset="0"/>
              <a:cs typeface="Calibri" panose="020F0502020204030204" pitchFamily="34" charset="0"/>
            </a:rPr>
            <a:t>Climate of Mutual Support</a:t>
          </a:r>
          <a:endParaRPr lang="es-ES" sz="2000" dirty="0">
            <a:latin typeface="Calibri" panose="020F0502020204030204" pitchFamily="34" charset="0"/>
            <a:cs typeface="Calibri" panose="020F0502020204030204" pitchFamily="34" charset="0"/>
          </a:endParaRPr>
        </a:p>
      </dgm:t>
    </dgm:pt>
    <dgm:pt modelId="{2EFE3742-D503-4A85-B254-0362D5A4903F}" type="parTrans" cxnId="{6394D46B-0309-432C-8087-72C6E1725D21}">
      <dgm:prSet/>
      <dgm:spPr/>
      <dgm:t>
        <a:bodyPr/>
        <a:lstStyle/>
        <a:p>
          <a:endParaRPr lang="es-ES" sz="2400">
            <a:latin typeface="Calibri" panose="020F0502020204030204" pitchFamily="34" charset="0"/>
            <a:cs typeface="Calibri" panose="020F0502020204030204" pitchFamily="34" charset="0"/>
          </a:endParaRPr>
        </a:p>
      </dgm:t>
    </dgm:pt>
    <dgm:pt modelId="{CFDE8DDF-138C-4646-96C1-BD45A9EBA8F1}" type="sibTrans" cxnId="{6394D46B-0309-432C-8087-72C6E1725D21}">
      <dgm:prSet/>
      <dgm:spPr/>
      <dgm:t>
        <a:bodyPr/>
        <a:lstStyle/>
        <a:p>
          <a:endParaRPr lang="es-ES" sz="2400">
            <a:latin typeface="Calibri" panose="020F0502020204030204" pitchFamily="34" charset="0"/>
            <a:cs typeface="Calibri" panose="020F0502020204030204" pitchFamily="34" charset="0"/>
          </a:endParaRPr>
        </a:p>
      </dgm:t>
    </dgm:pt>
    <dgm:pt modelId="{9E4DABC2-E500-4FB9-B3C5-BB584EF5010D}" type="pres">
      <dgm:prSet presAssocID="{C2E9CDAA-4036-46D3-A9B3-20602FA71EAF}" presName="compositeShape" presStyleCnt="0">
        <dgm:presLayoutVars>
          <dgm:chMax val="7"/>
          <dgm:dir/>
          <dgm:resizeHandles val="exact"/>
        </dgm:presLayoutVars>
      </dgm:prSet>
      <dgm:spPr/>
    </dgm:pt>
    <dgm:pt modelId="{281A2919-A0FF-4762-9772-5D08035B82EF}" type="pres">
      <dgm:prSet presAssocID="{1BD00361-E716-44F0-A372-7F774A58499F}" presName="circ1" presStyleLbl="vennNode1" presStyleIdx="0" presStyleCnt="7"/>
      <dgm:spPr/>
    </dgm:pt>
    <dgm:pt modelId="{983CA90D-20A1-4B6D-BA70-24A713E8A79C}" type="pres">
      <dgm:prSet presAssocID="{1BD00361-E716-44F0-A372-7F774A58499F}" presName="circ1Tx" presStyleLbl="revTx" presStyleIdx="0" presStyleCnt="0" custScaleX="131730" custLinFactNeighborX="-3218" custLinFactNeighborY="21429">
        <dgm:presLayoutVars>
          <dgm:chMax val="0"/>
          <dgm:chPref val="0"/>
          <dgm:bulletEnabled val="1"/>
        </dgm:presLayoutVars>
      </dgm:prSet>
      <dgm:spPr/>
      <dgm:t>
        <a:bodyPr/>
        <a:lstStyle/>
        <a:p>
          <a:endParaRPr lang="en-US"/>
        </a:p>
      </dgm:t>
    </dgm:pt>
    <dgm:pt modelId="{BCDB82A7-3CF5-4B9D-ADB6-9E01CE229C43}" type="pres">
      <dgm:prSet presAssocID="{E43C87DA-FE66-4115-9D9B-D56EF2E25762}" presName="circ2" presStyleLbl="vennNode1" presStyleIdx="1" presStyleCnt="7"/>
      <dgm:spPr/>
    </dgm:pt>
    <dgm:pt modelId="{F34097E9-2F52-42ED-9CD9-0B0FF5101DC1}" type="pres">
      <dgm:prSet presAssocID="{E43C87DA-FE66-4115-9D9B-D56EF2E25762}" presName="circ2Tx" presStyleLbl="revTx" presStyleIdx="0" presStyleCnt="0" custLinFactNeighborX="-7454" custLinFactNeighborY="24026">
        <dgm:presLayoutVars>
          <dgm:chMax val="0"/>
          <dgm:chPref val="0"/>
          <dgm:bulletEnabled val="1"/>
        </dgm:presLayoutVars>
      </dgm:prSet>
      <dgm:spPr/>
      <dgm:t>
        <a:bodyPr/>
        <a:lstStyle/>
        <a:p>
          <a:endParaRPr lang="en-US"/>
        </a:p>
      </dgm:t>
    </dgm:pt>
    <dgm:pt modelId="{A37A738F-76B4-4F32-9139-1B591667595B}" type="pres">
      <dgm:prSet presAssocID="{060DCB23-9168-4CA7-9DEB-84CA9BF0628F}" presName="circ3" presStyleLbl="vennNode1" presStyleIdx="2" presStyleCnt="7"/>
      <dgm:spPr/>
    </dgm:pt>
    <dgm:pt modelId="{C60C161E-8ECC-4162-A1E6-292FCC4B2877}" type="pres">
      <dgm:prSet presAssocID="{060DCB23-9168-4CA7-9DEB-84CA9BF0628F}" presName="circ3Tx" presStyleLbl="revTx" presStyleIdx="0" presStyleCnt="0">
        <dgm:presLayoutVars>
          <dgm:chMax val="0"/>
          <dgm:chPref val="0"/>
          <dgm:bulletEnabled val="1"/>
        </dgm:presLayoutVars>
      </dgm:prSet>
      <dgm:spPr/>
      <dgm:t>
        <a:bodyPr/>
        <a:lstStyle/>
        <a:p>
          <a:endParaRPr lang="en-US"/>
        </a:p>
      </dgm:t>
    </dgm:pt>
    <dgm:pt modelId="{B07FF057-FACC-4108-B150-C492A0BD65F4}" type="pres">
      <dgm:prSet presAssocID="{2C2CDEE2-6E93-4985-923C-802F3FFA128B}" presName="circ4" presStyleLbl="vennNode1" presStyleIdx="3" presStyleCnt="7" custLinFactNeighborX="-3985" custLinFactNeighborY="-7836"/>
      <dgm:spPr/>
    </dgm:pt>
    <dgm:pt modelId="{4F7C8EBE-DBBB-4785-87F2-5EBE4F6FE29E}" type="pres">
      <dgm:prSet presAssocID="{2C2CDEE2-6E93-4985-923C-802F3FFA128B}" presName="circ4Tx" presStyleLbl="revTx" presStyleIdx="0" presStyleCnt="0" custLinFactNeighborX="12394" custLinFactNeighborY="-43023">
        <dgm:presLayoutVars>
          <dgm:chMax val="0"/>
          <dgm:chPref val="0"/>
          <dgm:bulletEnabled val="1"/>
        </dgm:presLayoutVars>
      </dgm:prSet>
      <dgm:spPr/>
      <dgm:t>
        <a:bodyPr/>
        <a:lstStyle/>
        <a:p>
          <a:endParaRPr lang="en-US"/>
        </a:p>
      </dgm:t>
    </dgm:pt>
    <dgm:pt modelId="{FF7B381F-CC36-4E20-AF4A-99D0F8289DCE}" type="pres">
      <dgm:prSet presAssocID="{3F5023B5-4A37-44DB-B4E9-6679562EE635}" presName="circ5" presStyleLbl="vennNode1" presStyleIdx="4" presStyleCnt="7"/>
      <dgm:spPr/>
    </dgm:pt>
    <dgm:pt modelId="{2D926155-6481-459F-BAA4-E3AA056388A0}" type="pres">
      <dgm:prSet presAssocID="{3F5023B5-4A37-44DB-B4E9-6679562EE635}" presName="circ5Tx" presStyleLbl="revTx" presStyleIdx="0" presStyleCnt="0" custLinFactNeighborX="-18775" custLinFactNeighborY="-43023">
        <dgm:presLayoutVars>
          <dgm:chMax val="0"/>
          <dgm:chPref val="0"/>
          <dgm:bulletEnabled val="1"/>
        </dgm:presLayoutVars>
      </dgm:prSet>
      <dgm:spPr/>
      <dgm:t>
        <a:bodyPr/>
        <a:lstStyle/>
        <a:p>
          <a:endParaRPr lang="es-ES"/>
        </a:p>
      </dgm:t>
    </dgm:pt>
    <dgm:pt modelId="{1B9D3A37-BA91-4FE0-95FE-D2F38898165B}" type="pres">
      <dgm:prSet presAssocID="{C621A168-1DA7-48ED-880C-F31FBE0D7613}" presName="circ6" presStyleLbl="vennNode1" presStyleIdx="5" presStyleCnt="7"/>
      <dgm:spPr/>
    </dgm:pt>
    <dgm:pt modelId="{141BF976-1860-4660-9822-560AA6726E3F}" type="pres">
      <dgm:prSet presAssocID="{C621A168-1DA7-48ED-880C-F31FBE0D7613}" presName="circ6Tx" presStyleLbl="revTx" presStyleIdx="0" presStyleCnt="0">
        <dgm:presLayoutVars>
          <dgm:chMax val="0"/>
          <dgm:chPref val="0"/>
          <dgm:bulletEnabled val="1"/>
        </dgm:presLayoutVars>
      </dgm:prSet>
      <dgm:spPr/>
      <dgm:t>
        <a:bodyPr/>
        <a:lstStyle/>
        <a:p>
          <a:endParaRPr lang="es-ES"/>
        </a:p>
      </dgm:t>
    </dgm:pt>
    <dgm:pt modelId="{1BDB2412-CC37-4B33-AB5B-EF03D5826C2C}" type="pres">
      <dgm:prSet presAssocID="{EE6711B0-7709-4AA4-9229-BDAB6E1A7990}" presName="circ7" presStyleLbl="vennNode1" presStyleIdx="6" presStyleCnt="7"/>
      <dgm:spPr/>
    </dgm:pt>
    <dgm:pt modelId="{D465056D-52FC-49F0-89A8-BC2016768294}" type="pres">
      <dgm:prSet presAssocID="{EE6711B0-7709-4AA4-9229-BDAB6E1A7990}" presName="circ7Tx" presStyleLbl="revTx" presStyleIdx="0" presStyleCnt="0" custLinFactNeighborX="3021" custLinFactNeighborY="24026">
        <dgm:presLayoutVars>
          <dgm:chMax val="0"/>
          <dgm:chPref val="0"/>
          <dgm:bulletEnabled val="1"/>
        </dgm:presLayoutVars>
      </dgm:prSet>
      <dgm:spPr/>
      <dgm:t>
        <a:bodyPr/>
        <a:lstStyle/>
        <a:p>
          <a:endParaRPr lang="es-ES"/>
        </a:p>
      </dgm:t>
    </dgm:pt>
  </dgm:ptLst>
  <dgm:cxnLst>
    <dgm:cxn modelId="{DBA2E94B-4258-49E1-BFE4-84F639DEE4F2}" type="presOf" srcId="{EE6711B0-7709-4AA4-9229-BDAB6E1A7990}" destId="{D465056D-52FC-49F0-89A8-BC2016768294}" srcOrd="0" destOrd="0" presId="urn:microsoft.com/office/officeart/2005/8/layout/venn1"/>
    <dgm:cxn modelId="{5F9E07F4-4F55-4164-A36A-EDEF6D7D7465}" type="presOf" srcId="{1BD00361-E716-44F0-A372-7F774A58499F}" destId="{983CA90D-20A1-4B6D-BA70-24A713E8A79C}" srcOrd="0" destOrd="0" presId="urn:microsoft.com/office/officeart/2005/8/layout/venn1"/>
    <dgm:cxn modelId="{DDA697D3-0C50-400E-83AB-35926126A048}" type="presOf" srcId="{C2E9CDAA-4036-46D3-A9B3-20602FA71EAF}" destId="{9E4DABC2-E500-4FB9-B3C5-BB584EF5010D}" srcOrd="0" destOrd="0" presId="urn:microsoft.com/office/officeart/2005/8/layout/venn1"/>
    <dgm:cxn modelId="{E42CD25D-C03E-444A-A585-38CCBCAA574A}" type="presOf" srcId="{2C2CDEE2-6E93-4985-923C-802F3FFA128B}" destId="{4F7C8EBE-DBBB-4785-87F2-5EBE4F6FE29E}" srcOrd="0" destOrd="0" presId="urn:microsoft.com/office/officeart/2005/8/layout/venn1"/>
    <dgm:cxn modelId="{785887B0-39E3-44E8-A2BC-6C36725639B8}" srcId="{C2E9CDAA-4036-46D3-A9B3-20602FA71EAF}" destId="{060DCB23-9168-4CA7-9DEB-84CA9BF0628F}" srcOrd="2" destOrd="0" parTransId="{48CD512E-6187-442B-9C6F-3A1A20F27CA5}" sibTransId="{57A8529F-BD1A-4DA9-9A29-7479AF3E2F31}"/>
    <dgm:cxn modelId="{086AF0A8-BA9F-4F24-9F98-A3F98C5880D0}" srcId="{C2E9CDAA-4036-46D3-A9B3-20602FA71EAF}" destId="{1BD00361-E716-44F0-A372-7F774A58499F}" srcOrd="0" destOrd="0" parTransId="{08166FA8-EFBC-42AF-B11A-5D98C4050985}" sibTransId="{802281B7-32AB-4CEE-8823-2F9453332B3F}"/>
    <dgm:cxn modelId="{6394D46B-0309-432C-8087-72C6E1725D21}" srcId="{C2E9CDAA-4036-46D3-A9B3-20602FA71EAF}" destId="{EE6711B0-7709-4AA4-9229-BDAB6E1A7990}" srcOrd="6" destOrd="0" parTransId="{2EFE3742-D503-4A85-B254-0362D5A4903F}" sibTransId="{CFDE8DDF-138C-4646-96C1-BD45A9EBA8F1}"/>
    <dgm:cxn modelId="{5FBBFC7C-03B1-453E-B8C9-1A613A370258}" type="presOf" srcId="{060DCB23-9168-4CA7-9DEB-84CA9BF0628F}" destId="{C60C161E-8ECC-4162-A1E6-292FCC4B2877}" srcOrd="0" destOrd="0" presId="urn:microsoft.com/office/officeart/2005/8/layout/venn1"/>
    <dgm:cxn modelId="{822591D0-404F-49FD-A0E8-E7724DC2C554}" srcId="{C2E9CDAA-4036-46D3-A9B3-20602FA71EAF}" destId="{3F5023B5-4A37-44DB-B4E9-6679562EE635}" srcOrd="4" destOrd="0" parTransId="{8F2B6D74-0620-4A66-A6FE-0444D35629C2}" sibTransId="{C8EAE0D7-A9DB-4621-99A2-E3F9DD0FF157}"/>
    <dgm:cxn modelId="{4F829AD0-0AE1-4557-82EC-3F4540EEFE7B}" type="presOf" srcId="{C621A168-1DA7-48ED-880C-F31FBE0D7613}" destId="{141BF976-1860-4660-9822-560AA6726E3F}" srcOrd="0" destOrd="0" presId="urn:microsoft.com/office/officeart/2005/8/layout/venn1"/>
    <dgm:cxn modelId="{C5F9B5FA-7C11-4B38-9A9C-9CF1D3A21075}" type="presOf" srcId="{E43C87DA-FE66-4115-9D9B-D56EF2E25762}" destId="{F34097E9-2F52-42ED-9CD9-0B0FF5101DC1}" srcOrd="0" destOrd="0" presId="urn:microsoft.com/office/officeart/2005/8/layout/venn1"/>
    <dgm:cxn modelId="{DCB6AF4E-1E50-4039-B3A7-18D43F1AAA18}" srcId="{C2E9CDAA-4036-46D3-A9B3-20602FA71EAF}" destId="{2C2CDEE2-6E93-4985-923C-802F3FFA128B}" srcOrd="3" destOrd="0" parTransId="{3D55FBD5-AA3A-4876-83AD-B1E85481C97A}" sibTransId="{DC040504-7740-45AF-8FB6-204419FB1CFB}"/>
    <dgm:cxn modelId="{35DC9110-EB06-40AB-90AF-2259567F1318}" srcId="{C2E9CDAA-4036-46D3-A9B3-20602FA71EAF}" destId="{E43C87DA-FE66-4115-9D9B-D56EF2E25762}" srcOrd="1" destOrd="0" parTransId="{E6FD4C0A-C4B1-4939-B6CE-1A2B1BE5C6D4}" sibTransId="{E3B498A3-C869-4FFA-9FA1-8D4CAFEA9477}"/>
    <dgm:cxn modelId="{ADE4F169-F60C-4052-A1AC-B6C2C9563467}" type="presOf" srcId="{3F5023B5-4A37-44DB-B4E9-6679562EE635}" destId="{2D926155-6481-459F-BAA4-E3AA056388A0}" srcOrd="0" destOrd="0" presId="urn:microsoft.com/office/officeart/2005/8/layout/venn1"/>
    <dgm:cxn modelId="{5A239AF1-E15C-4116-8DB8-00B9D9CFA23C}" srcId="{C2E9CDAA-4036-46D3-A9B3-20602FA71EAF}" destId="{C621A168-1DA7-48ED-880C-F31FBE0D7613}" srcOrd="5" destOrd="0" parTransId="{E17A5278-2B2E-4872-BD97-9560B20D2224}" sibTransId="{721A500C-F5AF-4FD7-84F0-464C431274CC}"/>
    <dgm:cxn modelId="{56135BC3-24F2-40B9-B07B-35C53C3ABD1F}" type="presParOf" srcId="{9E4DABC2-E500-4FB9-B3C5-BB584EF5010D}" destId="{281A2919-A0FF-4762-9772-5D08035B82EF}" srcOrd="0" destOrd="0" presId="urn:microsoft.com/office/officeart/2005/8/layout/venn1"/>
    <dgm:cxn modelId="{A75E031D-2107-4752-BFEF-7402C94DCB9D}" type="presParOf" srcId="{9E4DABC2-E500-4FB9-B3C5-BB584EF5010D}" destId="{983CA90D-20A1-4B6D-BA70-24A713E8A79C}" srcOrd="1" destOrd="0" presId="urn:microsoft.com/office/officeart/2005/8/layout/venn1"/>
    <dgm:cxn modelId="{B37A79A0-0E64-479D-9A59-3D4B1F94720B}" type="presParOf" srcId="{9E4DABC2-E500-4FB9-B3C5-BB584EF5010D}" destId="{BCDB82A7-3CF5-4B9D-ADB6-9E01CE229C43}" srcOrd="2" destOrd="0" presId="urn:microsoft.com/office/officeart/2005/8/layout/venn1"/>
    <dgm:cxn modelId="{76AA2094-A7DF-41A0-B283-A2A057535E6A}" type="presParOf" srcId="{9E4DABC2-E500-4FB9-B3C5-BB584EF5010D}" destId="{F34097E9-2F52-42ED-9CD9-0B0FF5101DC1}" srcOrd="3" destOrd="0" presId="urn:microsoft.com/office/officeart/2005/8/layout/venn1"/>
    <dgm:cxn modelId="{DE1CC6A5-94FE-4EC4-A6BF-8FBC29E934FB}" type="presParOf" srcId="{9E4DABC2-E500-4FB9-B3C5-BB584EF5010D}" destId="{A37A738F-76B4-4F32-9139-1B591667595B}" srcOrd="4" destOrd="0" presId="urn:microsoft.com/office/officeart/2005/8/layout/venn1"/>
    <dgm:cxn modelId="{20648E7D-5A9B-4D38-B37A-DC01F9A4A5DD}" type="presParOf" srcId="{9E4DABC2-E500-4FB9-B3C5-BB584EF5010D}" destId="{C60C161E-8ECC-4162-A1E6-292FCC4B2877}" srcOrd="5" destOrd="0" presId="urn:microsoft.com/office/officeart/2005/8/layout/venn1"/>
    <dgm:cxn modelId="{96606F1F-7062-41B4-B484-44D0F61058CB}" type="presParOf" srcId="{9E4DABC2-E500-4FB9-B3C5-BB584EF5010D}" destId="{B07FF057-FACC-4108-B150-C492A0BD65F4}" srcOrd="6" destOrd="0" presId="urn:microsoft.com/office/officeart/2005/8/layout/venn1"/>
    <dgm:cxn modelId="{3683B6EF-C945-458F-9311-3DB9A32F9408}" type="presParOf" srcId="{9E4DABC2-E500-4FB9-B3C5-BB584EF5010D}" destId="{4F7C8EBE-DBBB-4785-87F2-5EBE4F6FE29E}" srcOrd="7" destOrd="0" presId="urn:microsoft.com/office/officeart/2005/8/layout/venn1"/>
    <dgm:cxn modelId="{1FF6B4F9-2BD6-41E4-A7F8-A2C8B414741F}" type="presParOf" srcId="{9E4DABC2-E500-4FB9-B3C5-BB584EF5010D}" destId="{FF7B381F-CC36-4E20-AF4A-99D0F8289DCE}" srcOrd="8" destOrd="0" presId="urn:microsoft.com/office/officeart/2005/8/layout/venn1"/>
    <dgm:cxn modelId="{BD36181C-1161-402D-AF75-0F1194E209AE}" type="presParOf" srcId="{9E4DABC2-E500-4FB9-B3C5-BB584EF5010D}" destId="{2D926155-6481-459F-BAA4-E3AA056388A0}" srcOrd="9" destOrd="0" presId="urn:microsoft.com/office/officeart/2005/8/layout/venn1"/>
    <dgm:cxn modelId="{CFF2F5F5-019F-41B3-B508-7F54B0D99A70}" type="presParOf" srcId="{9E4DABC2-E500-4FB9-B3C5-BB584EF5010D}" destId="{1B9D3A37-BA91-4FE0-95FE-D2F38898165B}" srcOrd="10" destOrd="0" presId="urn:microsoft.com/office/officeart/2005/8/layout/venn1"/>
    <dgm:cxn modelId="{0385F175-E0E2-4349-B7FD-9ECDFDAABBE4}" type="presParOf" srcId="{9E4DABC2-E500-4FB9-B3C5-BB584EF5010D}" destId="{141BF976-1860-4660-9822-560AA6726E3F}" srcOrd="11" destOrd="0" presId="urn:microsoft.com/office/officeart/2005/8/layout/venn1"/>
    <dgm:cxn modelId="{0359C782-9D88-496A-A87D-CE8B4704BC1E}" type="presParOf" srcId="{9E4DABC2-E500-4FB9-B3C5-BB584EF5010D}" destId="{1BDB2412-CC37-4B33-AB5B-EF03D5826C2C}" srcOrd="12" destOrd="0" presId="urn:microsoft.com/office/officeart/2005/8/layout/venn1"/>
    <dgm:cxn modelId="{39FC3940-7AFF-4591-A1E3-EB79849B4923}" type="presParOf" srcId="{9E4DABC2-E500-4FB9-B3C5-BB584EF5010D}" destId="{D465056D-52FC-49F0-89A8-BC2016768294}" srcOrd="1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880D42-2C41-4164-8FCE-B26420AB0DA3}">
      <dsp:nvSpPr>
        <dsp:cNvPr id="0" name=""/>
        <dsp:cNvSpPr/>
      </dsp:nvSpPr>
      <dsp:spPr>
        <a:xfrm>
          <a:off x="348614" y="0"/>
          <a:ext cx="6096000" cy="6096000"/>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6737FD-7A49-49E2-B7DE-C2E1D095B026}">
      <dsp:nvSpPr>
        <dsp:cNvPr id="0" name=""/>
        <dsp:cNvSpPr/>
      </dsp:nvSpPr>
      <dsp:spPr>
        <a:xfrm>
          <a:off x="927734" y="579120"/>
          <a:ext cx="2377440" cy="237744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a:latin typeface="Calibri" panose="020F0502020204030204" pitchFamily="34" charset="0"/>
              <a:cs typeface="Calibri" panose="020F0502020204030204" pitchFamily="34" charset="0"/>
            </a:rPr>
            <a:t>Physical</a:t>
          </a:r>
        </a:p>
        <a:p>
          <a:pPr lvl="0" algn="ctr" defTabSz="711200">
            <a:lnSpc>
              <a:spcPct val="90000"/>
            </a:lnSpc>
            <a:spcBef>
              <a:spcPct val="0"/>
            </a:spcBef>
            <a:spcAft>
              <a:spcPct val="35000"/>
            </a:spcAft>
          </a:pPr>
          <a:r>
            <a:rPr lang="en-US" sz="1600" kern="1200" dirty="0">
              <a:latin typeface="Calibri" panose="020F0502020204030204" pitchFamily="34" charset="0"/>
              <a:cs typeface="Calibri" panose="020F0502020204030204" pitchFamily="34" charset="0"/>
            </a:rPr>
            <a:t>▪ </a:t>
          </a:r>
          <a:r>
            <a:rPr lang="en-US" sz="1400" kern="1200" dirty="0">
              <a:latin typeface="Calibri" panose="020F0502020204030204" pitchFamily="34" charset="0"/>
              <a:cs typeface="Calibri" panose="020F0502020204030204" pitchFamily="34" charset="0"/>
            </a:rPr>
            <a:t>Physical exhaustion</a:t>
          </a:r>
        </a:p>
        <a:p>
          <a:pPr lvl="0" algn="ctr" defTabSz="711200">
            <a:lnSpc>
              <a:spcPct val="90000"/>
            </a:lnSpc>
            <a:spcBef>
              <a:spcPct val="0"/>
            </a:spcBef>
            <a:spcAft>
              <a:spcPct val="35000"/>
            </a:spcAft>
          </a:pPr>
          <a:r>
            <a:rPr lang="en-US" sz="1400" kern="1200" dirty="0">
              <a:latin typeface="Calibri" panose="020F0502020204030204" pitchFamily="34" charset="0"/>
              <a:cs typeface="Calibri" panose="020F0502020204030204" pitchFamily="34" charset="0"/>
            </a:rPr>
            <a:t>▪ Not sleeping or oversleeping</a:t>
          </a:r>
        </a:p>
        <a:p>
          <a:pPr lvl="0" algn="ctr" defTabSz="711200">
            <a:lnSpc>
              <a:spcPct val="90000"/>
            </a:lnSpc>
            <a:spcBef>
              <a:spcPct val="0"/>
            </a:spcBef>
            <a:spcAft>
              <a:spcPct val="35000"/>
            </a:spcAft>
          </a:pPr>
          <a:r>
            <a:rPr lang="en-US" sz="1400" kern="1200" dirty="0">
              <a:latin typeface="Calibri" panose="020F0502020204030204" pitchFamily="34" charset="0"/>
              <a:cs typeface="Calibri" panose="020F0502020204030204" pitchFamily="34" charset="0"/>
            </a:rPr>
            <a:t>▪ Headaches, backaches, stomachaches</a:t>
          </a:r>
        </a:p>
        <a:p>
          <a:pPr lvl="0" algn="ctr" defTabSz="711200">
            <a:lnSpc>
              <a:spcPct val="90000"/>
            </a:lnSpc>
            <a:spcBef>
              <a:spcPct val="0"/>
            </a:spcBef>
            <a:spcAft>
              <a:spcPct val="35000"/>
            </a:spcAft>
          </a:pPr>
          <a:r>
            <a:rPr lang="en-US" sz="1400" kern="1200" dirty="0">
              <a:latin typeface="Calibri" panose="020F0502020204030204" pitchFamily="34" charset="0"/>
              <a:cs typeface="Calibri" panose="020F0502020204030204" pitchFamily="34" charset="0"/>
            </a:rPr>
            <a:t>▪Getting sick more often (suppressed immune system)</a:t>
          </a:r>
        </a:p>
      </dsp:txBody>
      <dsp:txXfrm>
        <a:off x="1043791" y="695177"/>
        <a:ext cx="2145326" cy="2145326"/>
      </dsp:txXfrm>
    </dsp:sp>
    <dsp:sp modelId="{3DDB959A-5F39-41BC-8373-043BB8394E3F}">
      <dsp:nvSpPr>
        <dsp:cNvPr id="0" name=""/>
        <dsp:cNvSpPr/>
      </dsp:nvSpPr>
      <dsp:spPr>
        <a:xfrm>
          <a:off x="3488055" y="579120"/>
          <a:ext cx="2377440" cy="237744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a:latin typeface="Calibri" panose="020F0502020204030204" pitchFamily="34" charset="0"/>
              <a:cs typeface="Calibri" panose="020F0502020204030204" pitchFamily="34" charset="0"/>
            </a:rPr>
            <a:t>Behavioral</a:t>
          </a:r>
        </a:p>
        <a:p>
          <a:pPr lvl="0" algn="ctr" defTabSz="711200">
            <a:lnSpc>
              <a:spcPct val="90000"/>
            </a:lnSpc>
            <a:spcBef>
              <a:spcPct val="0"/>
            </a:spcBef>
            <a:spcAft>
              <a:spcPct val="35000"/>
            </a:spcAft>
          </a:pPr>
          <a:r>
            <a:rPr lang="en-US" sz="1400" b="0" kern="1200" dirty="0">
              <a:latin typeface="Calibri" panose="020F0502020204030204" pitchFamily="34" charset="0"/>
              <a:cs typeface="Calibri" panose="020F0502020204030204" pitchFamily="34" charset="0"/>
            </a:rPr>
            <a:t>▪ Increased substance use</a:t>
          </a:r>
        </a:p>
        <a:p>
          <a:pPr lvl="0" algn="ctr" defTabSz="711200">
            <a:lnSpc>
              <a:spcPct val="90000"/>
            </a:lnSpc>
            <a:spcBef>
              <a:spcPct val="0"/>
            </a:spcBef>
            <a:spcAft>
              <a:spcPct val="35000"/>
            </a:spcAft>
          </a:pPr>
          <a:r>
            <a:rPr lang="en-US" sz="1400" b="0" kern="1200" dirty="0">
              <a:latin typeface="Calibri" panose="020F0502020204030204" pitchFamily="34" charset="0"/>
              <a:cs typeface="Calibri" panose="020F0502020204030204" pitchFamily="34" charset="0"/>
            </a:rPr>
            <a:t>▪ Other addictions (shopping, gambling, work)</a:t>
          </a:r>
        </a:p>
        <a:p>
          <a:pPr lvl="0" algn="ctr" defTabSz="711200">
            <a:lnSpc>
              <a:spcPct val="90000"/>
            </a:lnSpc>
            <a:spcBef>
              <a:spcPct val="0"/>
            </a:spcBef>
            <a:spcAft>
              <a:spcPct val="35000"/>
            </a:spcAft>
          </a:pPr>
          <a:r>
            <a:rPr lang="en-US" sz="1400" b="0" kern="1200" dirty="0">
              <a:latin typeface="Calibri" panose="020F0502020204030204" pitchFamily="34" charset="0"/>
              <a:cs typeface="Calibri" panose="020F0502020204030204" pitchFamily="34" charset="0"/>
            </a:rPr>
            <a:t>▪ Anger, irritability</a:t>
          </a:r>
        </a:p>
        <a:p>
          <a:pPr lvl="0" algn="ctr" defTabSz="711200">
            <a:lnSpc>
              <a:spcPct val="90000"/>
            </a:lnSpc>
            <a:spcBef>
              <a:spcPct val="0"/>
            </a:spcBef>
            <a:spcAft>
              <a:spcPct val="35000"/>
            </a:spcAft>
          </a:pPr>
          <a:r>
            <a:rPr lang="en-US" sz="1400" b="0" kern="1200" dirty="0">
              <a:latin typeface="Calibri" panose="020F0502020204030204" pitchFamily="34" charset="0"/>
              <a:cs typeface="Calibri" panose="020F0502020204030204" pitchFamily="34" charset="0"/>
            </a:rPr>
            <a:t>▪ Socially isolating</a:t>
          </a:r>
        </a:p>
        <a:p>
          <a:pPr lvl="0" algn="ctr" defTabSz="711200">
            <a:lnSpc>
              <a:spcPct val="90000"/>
            </a:lnSpc>
            <a:spcBef>
              <a:spcPct val="0"/>
            </a:spcBef>
            <a:spcAft>
              <a:spcPct val="35000"/>
            </a:spcAft>
          </a:pPr>
          <a:r>
            <a:rPr lang="en-US" sz="1400" b="0" kern="1200" dirty="0">
              <a:latin typeface="Calibri" panose="020F0502020204030204" pitchFamily="34" charset="0"/>
              <a:cs typeface="Calibri" panose="020F0502020204030204" pitchFamily="34" charset="0"/>
            </a:rPr>
            <a:t>▪ "Silencing response" </a:t>
          </a:r>
          <a:endParaRPr lang="en-US" sz="3200" kern="1200" dirty="0">
            <a:latin typeface="Calibri" panose="020F0502020204030204" pitchFamily="34" charset="0"/>
            <a:cs typeface="Calibri" panose="020F0502020204030204" pitchFamily="34" charset="0"/>
          </a:endParaRPr>
        </a:p>
      </dsp:txBody>
      <dsp:txXfrm>
        <a:off x="3604112" y="695177"/>
        <a:ext cx="2145326" cy="2145326"/>
      </dsp:txXfrm>
    </dsp:sp>
    <dsp:sp modelId="{68D1BFA1-A2D2-487F-870C-0E886F5C05EF}">
      <dsp:nvSpPr>
        <dsp:cNvPr id="0" name=""/>
        <dsp:cNvSpPr/>
      </dsp:nvSpPr>
      <dsp:spPr>
        <a:xfrm>
          <a:off x="927734" y="3139440"/>
          <a:ext cx="2377440" cy="2377440"/>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a:latin typeface="Calibri" panose="020F0502020204030204" pitchFamily="34" charset="0"/>
              <a:cs typeface="Calibri" panose="020F0502020204030204" pitchFamily="34" charset="0"/>
            </a:rPr>
            <a:t>Psychological</a:t>
          </a:r>
        </a:p>
        <a:p>
          <a:pPr lvl="0" algn="ctr" defTabSz="711200">
            <a:lnSpc>
              <a:spcPct val="90000"/>
            </a:lnSpc>
            <a:spcBef>
              <a:spcPct val="0"/>
            </a:spcBef>
            <a:spcAft>
              <a:spcPct val="35000"/>
            </a:spcAft>
          </a:pPr>
          <a:r>
            <a:rPr lang="en-US" sz="1200" b="0" kern="1200" dirty="0">
              <a:latin typeface="Calibri" panose="020F0502020204030204" pitchFamily="34" charset="0"/>
              <a:cs typeface="Calibri" panose="020F0502020204030204" pitchFamily="34" charset="0"/>
            </a:rPr>
            <a:t>▪ Emotional exhaustion</a:t>
          </a:r>
        </a:p>
        <a:p>
          <a:pPr lvl="0" algn="ctr" defTabSz="711200">
            <a:lnSpc>
              <a:spcPct val="90000"/>
            </a:lnSpc>
            <a:spcBef>
              <a:spcPct val="0"/>
            </a:spcBef>
            <a:spcAft>
              <a:spcPct val="35000"/>
            </a:spcAft>
          </a:pPr>
          <a:r>
            <a:rPr lang="en-US" sz="1200" b="0" kern="1200" dirty="0">
              <a:latin typeface="Calibri" panose="020F0502020204030204" pitchFamily="34" charset="0"/>
              <a:cs typeface="Calibri" panose="020F0502020204030204" pitchFamily="34" charset="0"/>
            </a:rPr>
            <a:t>▪ Feeling ineffective</a:t>
          </a:r>
        </a:p>
        <a:p>
          <a:pPr lvl="0" algn="ctr" defTabSz="711200">
            <a:lnSpc>
              <a:spcPct val="90000"/>
            </a:lnSpc>
            <a:spcBef>
              <a:spcPct val="0"/>
            </a:spcBef>
            <a:spcAft>
              <a:spcPct val="35000"/>
            </a:spcAft>
          </a:pPr>
          <a:r>
            <a:rPr lang="en-US" sz="1200" b="0" kern="1200" dirty="0">
              <a:latin typeface="Calibri" panose="020F0502020204030204" pitchFamily="34" charset="0"/>
              <a:cs typeface="Calibri" panose="020F0502020204030204" pitchFamily="34" charset="0"/>
            </a:rPr>
            <a:t>▪ Depressed mood</a:t>
          </a:r>
        </a:p>
        <a:p>
          <a:pPr lvl="0" algn="ctr" defTabSz="711200">
            <a:lnSpc>
              <a:spcPct val="90000"/>
            </a:lnSpc>
            <a:spcBef>
              <a:spcPct val="0"/>
            </a:spcBef>
            <a:spcAft>
              <a:spcPct val="35000"/>
            </a:spcAft>
          </a:pPr>
          <a:r>
            <a:rPr lang="en-US" sz="1200" b="0" kern="1200" dirty="0">
              <a:latin typeface="Calibri" panose="020F0502020204030204" pitchFamily="34" charset="0"/>
              <a:cs typeface="Calibri" panose="020F0502020204030204" pitchFamily="34" charset="0"/>
            </a:rPr>
            <a:t>▪ Reduced empathy</a:t>
          </a:r>
        </a:p>
        <a:p>
          <a:pPr lvl="0" algn="ctr" defTabSz="711200">
            <a:lnSpc>
              <a:spcPct val="90000"/>
            </a:lnSpc>
            <a:spcBef>
              <a:spcPct val="0"/>
            </a:spcBef>
            <a:spcAft>
              <a:spcPct val="35000"/>
            </a:spcAft>
          </a:pPr>
          <a:r>
            <a:rPr lang="en-US" sz="1200" b="0" kern="1200" dirty="0">
              <a:latin typeface="Calibri" panose="020F0502020204030204" pitchFamily="34" charset="0"/>
              <a:cs typeface="Calibri" panose="020F0502020204030204" pitchFamily="34" charset="0"/>
            </a:rPr>
            <a:t>▪ Cynicism</a:t>
          </a:r>
        </a:p>
        <a:p>
          <a:pPr lvl="0" algn="ctr" defTabSz="711200">
            <a:lnSpc>
              <a:spcPct val="90000"/>
            </a:lnSpc>
            <a:spcBef>
              <a:spcPct val="0"/>
            </a:spcBef>
            <a:spcAft>
              <a:spcPct val="35000"/>
            </a:spcAft>
          </a:pPr>
          <a:r>
            <a:rPr lang="en-US" sz="1200" b="0" kern="1200" dirty="0">
              <a:latin typeface="Calibri" panose="020F0502020204030204" pitchFamily="34" charset="0"/>
              <a:cs typeface="Calibri" panose="020F0502020204030204" pitchFamily="34" charset="0"/>
            </a:rPr>
            <a:t>▪ Loss of enjoyment</a:t>
          </a:r>
        </a:p>
        <a:p>
          <a:pPr lvl="0" algn="ctr" defTabSz="711200">
            <a:lnSpc>
              <a:spcPct val="90000"/>
            </a:lnSpc>
            <a:spcBef>
              <a:spcPct val="0"/>
            </a:spcBef>
            <a:spcAft>
              <a:spcPct val="35000"/>
            </a:spcAft>
          </a:pPr>
          <a:r>
            <a:rPr lang="en-US" sz="1200" b="0" kern="1200" dirty="0">
              <a:latin typeface="Calibri" panose="020F0502020204030204" pitchFamily="34" charset="0"/>
              <a:cs typeface="Calibri" panose="020F0502020204030204" pitchFamily="34" charset="0"/>
            </a:rPr>
            <a:t>▪ </a:t>
          </a:r>
          <a:r>
            <a:rPr lang="en-US" sz="1200" b="0" kern="1200" dirty="0" smtClean="0">
              <a:latin typeface="Calibri" panose="020F0502020204030204" pitchFamily="34" charset="0"/>
              <a:cs typeface="Calibri" panose="020F0502020204030204" pitchFamily="34" charset="0"/>
            </a:rPr>
            <a:t>Neg. </a:t>
          </a:r>
          <a:r>
            <a:rPr lang="en-US" sz="1200" b="0" kern="1200" dirty="0">
              <a:latin typeface="Calibri" panose="020F0502020204030204" pitchFamily="34" charset="0"/>
              <a:cs typeface="Calibri" panose="020F0502020204030204" pitchFamily="34" charset="0"/>
            </a:rPr>
            <a:t>worldview (moral injury)</a:t>
          </a:r>
        </a:p>
        <a:p>
          <a:pPr lvl="0" algn="ctr" defTabSz="711200">
            <a:lnSpc>
              <a:spcPct val="90000"/>
            </a:lnSpc>
            <a:spcBef>
              <a:spcPct val="0"/>
            </a:spcBef>
            <a:spcAft>
              <a:spcPct val="35000"/>
            </a:spcAft>
          </a:pPr>
          <a:r>
            <a:rPr lang="en-US" sz="1200" b="0" kern="1200" dirty="0">
              <a:latin typeface="Calibri" panose="020F0502020204030204" pitchFamily="34" charset="0"/>
              <a:cs typeface="Calibri" panose="020F0502020204030204" pitchFamily="34" charset="0"/>
            </a:rPr>
            <a:t>▪ Intrusions, dissociating, hypervigilance, numbing</a:t>
          </a:r>
        </a:p>
      </dsp:txBody>
      <dsp:txXfrm>
        <a:off x="1043791" y="3255497"/>
        <a:ext cx="2145326" cy="2145326"/>
      </dsp:txXfrm>
    </dsp:sp>
    <dsp:sp modelId="{2830AC64-51FE-4332-A3E4-2BCF937FFA32}">
      <dsp:nvSpPr>
        <dsp:cNvPr id="0" name=""/>
        <dsp:cNvSpPr/>
      </dsp:nvSpPr>
      <dsp:spPr>
        <a:xfrm>
          <a:off x="3488055" y="3139440"/>
          <a:ext cx="2377440" cy="237744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a:latin typeface="Calibri" panose="020F0502020204030204" pitchFamily="34" charset="0"/>
              <a:cs typeface="Calibri" panose="020F0502020204030204" pitchFamily="34" charset="0"/>
            </a:rPr>
            <a:t>Professional</a:t>
          </a:r>
        </a:p>
        <a:p>
          <a:pPr lvl="0" algn="ctr" defTabSz="711200">
            <a:lnSpc>
              <a:spcPct val="90000"/>
            </a:lnSpc>
            <a:spcBef>
              <a:spcPct val="0"/>
            </a:spcBef>
            <a:spcAft>
              <a:spcPct val="35000"/>
            </a:spcAft>
          </a:pPr>
          <a:r>
            <a:rPr lang="en-US" sz="1200" kern="1200" dirty="0">
              <a:latin typeface="Calibri" panose="020F0502020204030204" pitchFamily="34" charset="0"/>
              <a:cs typeface="Calibri" panose="020F0502020204030204" pitchFamily="34" charset="0"/>
            </a:rPr>
            <a:t>▪ Overburdened sense of responsibility</a:t>
          </a:r>
        </a:p>
        <a:p>
          <a:pPr lvl="0" algn="ctr" defTabSz="711200">
            <a:lnSpc>
              <a:spcPct val="90000"/>
            </a:lnSpc>
            <a:spcBef>
              <a:spcPct val="0"/>
            </a:spcBef>
            <a:spcAft>
              <a:spcPct val="35000"/>
            </a:spcAft>
          </a:pPr>
          <a:r>
            <a:rPr lang="en-US" sz="1200" kern="1200" dirty="0">
              <a:latin typeface="Calibri" panose="020F0502020204030204" pitchFamily="34" charset="0"/>
              <a:cs typeface="Calibri" panose="020F0502020204030204" pitchFamily="34" charset="0"/>
            </a:rPr>
            <a:t>▪ Avoiding work, absenteeism</a:t>
          </a:r>
        </a:p>
        <a:p>
          <a:pPr lvl="0" algn="ctr" defTabSz="711200">
            <a:lnSpc>
              <a:spcPct val="90000"/>
            </a:lnSpc>
            <a:spcBef>
              <a:spcPct val="0"/>
            </a:spcBef>
            <a:spcAft>
              <a:spcPct val="35000"/>
            </a:spcAft>
          </a:pPr>
          <a:r>
            <a:rPr lang="en-US" sz="1200" kern="1200" dirty="0">
              <a:latin typeface="Calibri" panose="020F0502020204030204" pitchFamily="34" charset="0"/>
              <a:cs typeface="Calibri" panose="020F0502020204030204" pitchFamily="34" charset="0"/>
            </a:rPr>
            <a:t>▪ Difficulty making decisions, self-doubt</a:t>
          </a:r>
        </a:p>
        <a:p>
          <a:pPr lvl="0" algn="ctr" defTabSz="711200">
            <a:lnSpc>
              <a:spcPct val="90000"/>
            </a:lnSpc>
            <a:spcBef>
              <a:spcPct val="0"/>
            </a:spcBef>
            <a:spcAft>
              <a:spcPct val="35000"/>
            </a:spcAft>
          </a:pPr>
          <a:r>
            <a:rPr lang="en-US" sz="1200" kern="1200" dirty="0">
              <a:latin typeface="Calibri" panose="020F0502020204030204" pitchFamily="34" charset="0"/>
              <a:cs typeface="Calibri" panose="020F0502020204030204" pitchFamily="34" charset="0"/>
            </a:rPr>
            <a:t>▪ Resenting demands</a:t>
          </a:r>
        </a:p>
        <a:p>
          <a:pPr lvl="0" algn="ctr" defTabSz="711200">
            <a:lnSpc>
              <a:spcPct val="90000"/>
            </a:lnSpc>
            <a:spcBef>
              <a:spcPct val="0"/>
            </a:spcBef>
            <a:spcAft>
              <a:spcPct val="35000"/>
            </a:spcAft>
          </a:pPr>
          <a:r>
            <a:rPr lang="en-US" sz="1200" kern="1200" dirty="0">
              <a:latin typeface="Calibri" panose="020F0502020204030204" pitchFamily="34" charset="0"/>
              <a:cs typeface="Calibri" panose="020F0502020204030204" pitchFamily="34" charset="0"/>
            </a:rPr>
            <a:t>▪ Dreading the workday</a:t>
          </a:r>
        </a:p>
        <a:p>
          <a:pPr lvl="0" algn="ctr" defTabSz="711200">
            <a:lnSpc>
              <a:spcPct val="90000"/>
            </a:lnSpc>
            <a:spcBef>
              <a:spcPct val="0"/>
            </a:spcBef>
            <a:spcAft>
              <a:spcPct val="35000"/>
            </a:spcAft>
          </a:pPr>
          <a:r>
            <a:rPr lang="en-US" sz="1200" kern="1200" dirty="0">
              <a:latin typeface="Calibri" panose="020F0502020204030204" pitchFamily="34" charset="0"/>
              <a:cs typeface="Calibri" panose="020F0502020204030204" pitchFamily="34" charset="0"/>
            </a:rPr>
            <a:t>▪ Difficulty separating work and personal life</a:t>
          </a:r>
        </a:p>
      </dsp:txBody>
      <dsp:txXfrm>
        <a:off x="3604112" y="3255497"/>
        <a:ext cx="2145326" cy="21453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C4006A-3B55-4208-8425-E77C83D8B79D}">
      <dsp:nvSpPr>
        <dsp:cNvPr id="0" name=""/>
        <dsp:cNvSpPr/>
      </dsp:nvSpPr>
      <dsp:spPr>
        <a:xfrm rot="16200000">
          <a:off x="-1903970" y="2802874"/>
          <a:ext cx="4279392" cy="372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28934" bIns="0" numCol="1" spcCol="1270" anchor="t" anchorCtr="0">
          <a:noAutofit/>
        </a:bodyPr>
        <a:lstStyle/>
        <a:p>
          <a:pPr lvl="0" algn="r" defTabSz="1244600">
            <a:lnSpc>
              <a:spcPct val="90000"/>
            </a:lnSpc>
            <a:spcBef>
              <a:spcPct val="0"/>
            </a:spcBef>
            <a:spcAft>
              <a:spcPct val="35000"/>
            </a:spcAft>
          </a:pPr>
          <a:r>
            <a:rPr lang="en-US" sz="2800" b="1" kern="1200" dirty="0" smtClean="0">
              <a:latin typeface="+mj-lt"/>
            </a:rPr>
            <a:t>Emotional</a:t>
          </a:r>
          <a:endParaRPr lang="en-US" sz="2800" b="1" kern="1200" dirty="0">
            <a:latin typeface="+mj-lt"/>
          </a:endParaRPr>
        </a:p>
      </dsp:txBody>
      <dsp:txXfrm>
        <a:off x="-1903970" y="2802874"/>
        <a:ext cx="4279392" cy="372964"/>
      </dsp:txXfrm>
    </dsp:sp>
    <dsp:sp modelId="{1E8ED3F7-D890-4A56-B9AF-473839556A2F}">
      <dsp:nvSpPr>
        <dsp:cNvPr id="0" name=""/>
        <dsp:cNvSpPr/>
      </dsp:nvSpPr>
      <dsp:spPr>
        <a:xfrm>
          <a:off x="422208" y="849660"/>
          <a:ext cx="1857759" cy="4279392"/>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328934" rIns="142240"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Emotional awareness</a:t>
          </a:r>
          <a:endParaRPr lang="en-US" sz="2000" kern="1200" dirty="0">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Emotion regulation</a:t>
          </a:r>
          <a:endParaRPr lang="en-US" sz="2000" kern="1200" dirty="0">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Coping</a:t>
          </a:r>
          <a:endParaRPr lang="en-US" sz="2000" kern="1200" dirty="0">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Honesty</a:t>
          </a:r>
          <a:endParaRPr lang="en-US" sz="2000" kern="1200" dirty="0">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Humility</a:t>
          </a:r>
          <a:endParaRPr lang="en-US" sz="2000" kern="1200" dirty="0">
            <a:latin typeface="Calibri" panose="020F0502020204030204" pitchFamily="34" charset="0"/>
            <a:cs typeface="Calibri" panose="020F0502020204030204" pitchFamily="34" charset="0"/>
          </a:endParaRPr>
        </a:p>
      </dsp:txBody>
      <dsp:txXfrm>
        <a:off x="422208" y="849660"/>
        <a:ext cx="1857759" cy="4279392"/>
      </dsp:txXfrm>
    </dsp:sp>
    <dsp:sp modelId="{901572FA-A484-4748-ADC8-BED0A41DD1AC}">
      <dsp:nvSpPr>
        <dsp:cNvPr id="0" name=""/>
        <dsp:cNvSpPr/>
      </dsp:nvSpPr>
      <dsp:spPr>
        <a:xfrm>
          <a:off x="49243" y="357347"/>
          <a:ext cx="745929" cy="745929"/>
        </a:xfrm>
        <a:prstGeom prst="rect">
          <a:avLst/>
        </a:prstGeom>
        <a:blipFill rotWithShape="1">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A9D4E69-DE3E-45A2-9DD1-A9562EF09A10}">
      <dsp:nvSpPr>
        <dsp:cNvPr id="0" name=""/>
        <dsp:cNvSpPr/>
      </dsp:nvSpPr>
      <dsp:spPr>
        <a:xfrm rot="16200000">
          <a:off x="795063" y="2802874"/>
          <a:ext cx="4279392" cy="372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28934" bIns="0" numCol="1" spcCol="1270" anchor="t" anchorCtr="0">
          <a:noAutofit/>
        </a:bodyPr>
        <a:lstStyle/>
        <a:p>
          <a:pPr lvl="0" algn="r" defTabSz="1244600">
            <a:lnSpc>
              <a:spcPct val="90000"/>
            </a:lnSpc>
            <a:spcBef>
              <a:spcPct val="0"/>
            </a:spcBef>
            <a:spcAft>
              <a:spcPct val="35000"/>
            </a:spcAft>
          </a:pPr>
          <a:r>
            <a:rPr lang="en-US" sz="2800" b="1" kern="1200" dirty="0" smtClean="0">
              <a:solidFill>
                <a:schemeClr val="bg1"/>
              </a:solidFill>
              <a:latin typeface="+mj-lt"/>
            </a:rPr>
            <a:t>Meaning-making</a:t>
          </a:r>
          <a:endParaRPr lang="en-US" sz="2800" b="1" kern="1200" dirty="0">
            <a:solidFill>
              <a:schemeClr val="bg1"/>
            </a:solidFill>
            <a:latin typeface="+mj-lt"/>
          </a:endParaRPr>
        </a:p>
      </dsp:txBody>
      <dsp:txXfrm>
        <a:off x="795063" y="2802874"/>
        <a:ext cx="4279392" cy="372964"/>
      </dsp:txXfrm>
    </dsp:sp>
    <dsp:sp modelId="{732EE030-140B-4644-8279-0B6B51790120}">
      <dsp:nvSpPr>
        <dsp:cNvPr id="0" name=""/>
        <dsp:cNvSpPr/>
      </dsp:nvSpPr>
      <dsp:spPr>
        <a:xfrm>
          <a:off x="3121242" y="849660"/>
          <a:ext cx="1857759" cy="4279392"/>
        </a:xfrm>
        <a:prstGeom prst="rect">
          <a:avLst/>
        </a:prstGeom>
        <a:solidFill>
          <a:schemeClr val="bg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328934" rIns="142240"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latin typeface="+mj-lt"/>
            </a:rPr>
            <a:t>Sense of purpose</a:t>
          </a:r>
          <a:endParaRPr lang="en-US" sz="2000" kern="1200" dirty="0">
            <a:latin typeface="+mj-lt"/>
          </a:endParaRPr>
        </a:p>
        <a:p>
          <a:pPr marL="228600" lvl="1" indent="-228600" algn="l" defTabSz="889000">
            <a:lnSpc>
              <a:spcPct val="90000"/>
            </a:lnSpc>
            <a:spcBef>
              <a:spcPct val="0"/>
            </a:spcBef>
            <a:spcAft>
              <a:spcPct val="15000"/>
            </a:spcAft>
            <a:buChar char="••"/>
          </a:pPr>
          <a:r>
            <a:rPr lang="en-US" sz="2000" kern="1200" dirty="0" smtClean="0">
              <a:latin typeface="+mj-lt"/>
            </a:rPr>
            <a:t>Optimism</a:t>
          </a:r>
          <a:endParaRPr lang="en-US" sz="2000" kern="1200" dirty="0">
            <a:latin typeface="+mj-lt"/>
          </a:endParaRPr>
        </a:p>
        <a:p>
          <a:pPr marL="228600" lvl="1" indent="-228600" algn="l" defTabSz="889000">
            <a:lnSpc>
              <a:spcPct val="90000"/>
            </a:lnSpc>
            <a:spcBef>
              <a:spcPct val="0"/>
            </a:spcBef>
            <a:spcAft>
              <a:spcPct val="15000"/>
            </a:spcAft>
            <a:buChar char="••"/>
          </a:pPr>
          <a:r>
            <a:rPr lang="en-US" sz="2000" kern="1200" dirty="0" smtClean="0">
              <a:latin typeface="+mj-lt"/>
            </a:rPr>
            <a:t>Spirituality</a:t>
          </a:r>
          <a:endParaRPr lang="en-US" sz="2000" kern="1200" dirty="0">
            <a:latin typeface="+mj-lt"/>
          </a:endParaRPr>
        </a:p>
        <a:p>
          <a:pPr marL="228600" lvl="1" indent="-228600" algn="l" defTabSz="889000">
            <a:lnSpc>
              <a:spcPct val="90000"/>
            </a:lnSpc>
            <a:spcBef>
              <a:spcPct val="0"/>
            </a:spcBef>
            <a:spcAft>
              <a:spcPct val="15000"/>
            </a:spcAft>
            <a:buChar char="••"/>
          </a:pPr>
          <a:r>
            <a:rPr lang="en-US" sz="2000" kern="1200" dirty="0" smtClean="0">
              <a:latin typeface="+mj-lt"/>
            </a:rPr>
            <a:t>Cultural and family values</a:t>
          </a:r>
          <a:endParaRPr lang="en-US" sz="2000" kern="1200" dirty="0">
            <a:latin typeface="+mj-lt"/>
          </a:endParaRPr>
        </a:p>
      </dsp:txBody>
      <dsp:txXfrm>
        <a:off x="3121242" y="849660"/>
        <a:ext cx="1857759" cy="4279392"/>
      </dsp:txXfrm>
    </dsp:sp>
    <dsp:sp modelId="{1853AA27-6D31-4C0A-9C9D-ED1DA784AB90}">
      <dsp:nvSpPr>
        <dsp:cNvPr id="0" name=""/>
        <dsp:cNvSpPr/>
      </dsp:nvSpPr>
      <dsp:spPr>
        <a:xfrm>
          <a:off x="2748277" y="357347"/>
          <a:ext cx="745929" cy="745929"/>
        </a:xfrm>
        <a:prstGeom prst="rect">
          <a:avLst/>
        </a:prstGeom>
        <a:solidFill>
          <a:schemeClr val="bg1"/>
        </a:solidFill>
        <a:ln w="19050" cap="flat" cmpd="sng" algn="ctr">
          <a:noFill/>
          <a:prstDash val="solid"/>
        </a:ln>
        <a:effectLst/>
      </dsp:spPr>
      <dsp:style>
        <a:lnRef idx="2">
          <a:scrgbClr r="0" g="0" b="0"/>
        </a:lnRef>
        <a:fillRef idx="1">
          <a:scrgbClr r="0" g="0" b="0"/>
        </a:fillRef>
        <a:effectRef idx="0">
          <a:scrgbClr r="0" g="0" b="0"/>
        </a:effectRef>
        <a:fontRef idx="minor"/>
      </dsp:style>
    </dsp:sp>
    <dsp:sp modelId="{78EB51FF-34BE-486A-855B-0FA52ACD01B1}">
      <dsp:nvSpPr>
        <dsp:cNvPr id="0" name=""/>
        <dsp:cNvSpPr/>
      </dsp:nvSpPr>
      <dsp:spPr>
        <a:xfrm rot="16200000">
          <a:off x="3456987" y="2791405"/>
          <a:ext cx="4279392" cy="372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28934" bIns="0" numCol="1" spcCol="1270" anchor="t" anchorCtr="0">
          <a:noAutofit/>
        </a:bodyPr>
        <a:lstStyle/>
        <a:p>
          <a:pPr lvl="0" algn="r" defTabSz="1244600">
            <a:lnSpc>
              <a:spcPct val="90000"/>
            </a:lnSpc>
            <a:spcBef>
              <a:spcPct val="0"/>
            </a:spcBef>
            <a:spcAft>
              <a:spcPct val="35000"/>
            </a:spcAft>
          </a:pPr>
          <a:r>
            <a:rPr lang="en-US" sz="2800" b="1" kern="1200" dirty="0" smtClean="0">
              <a:solidFill>
                <a:schemeClr val="bg1"/>
              </a:solidFill>
              <a:latin typeface="+mj-lt"/>
            </a:rPr>
            <a:t>Interpersonal</a:t>
          </a:r>
          <a:endParaRPr lang="en-US" sz="2800" b="1" kern="1200" dirty="0">
            <a:solidFill>
              <a:schemeClr val="bg1"/>
            </a:solidFill>
            <a:latin typeface="+mj-lt"/>
          </a:endParaRPr>
        </a:p>
      </dsp:txBody>
      <dsp:txXfrm>
        <a:off x="3456987" y="2791405"/>
        <a:ext cx="4279392" cy="372964"/>
      </dsp:txXfrm>
    </dsp:sp>
    <dsp:sp modelId="{41D0AE40-D1E8-49D7-85CF-A71F09ACC5B3}">
      <dsp:nvSpPr>
        <dsp:cNvPr id="0" name=""/>
        <dsp:cNvSpPr/>
      </dsp:nvSpPr>
      <dsp:spPr>
        <a:xfrm>
          <a:off x="5748198" y="919414"/>
          <a:ext cx="2100401" cy="4279392"/>
        </a:xfrm>
        <a:prstGeom prst="rect">
          <a:avLst/>
        </a:prstGeom>
        <a:solidFill>
          <a:schemeClr val="bg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328934" rIns="142240"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latin typeface="+mj-lt"/>
            </a:rPr>
            <a:t>Generativity</a:t>
          </a:r>
          <a:endParaRPr lang="en-US" sz="2000" kern="1200" dirty="0">
            <a:latin typeface="+mj-lt"/>
          </a:endParaRPr>
        </a:p>
        <a:p>
          <a:pPr marL="228600" lvl="1" indent="-228600" algn="l" defTabSz="889000">
            <a:lnSpc>
              <a:spcPct val="90000"/>
            </a:lnSpc>
            <a:spcBef>
              <a:spcPct val="0"/>
            </a:spcBef>
            <a:spcAft>
              <a:spcPct val="15000"/>
            </a:spcAft>
            <a:buChar char="••"/>
          </a:pPr>
          <a:r>
            <a:rPr lang="en-US" sz="2000" kern="1200" dirty="0" smtClean="0">
              <a:latin typeface="+mj-lt"/>
            </a:rPr>
            <a:t>Compassion</a:t>
          </a:r>
          <a:endParaRPr lang="en-US" sz="2000" kern="1200" dirty="0">
            <a:latin typeface="+mj-lt"/>
          </a:endParaRPr>
        </a:p>
        <a:p>
          <a:pPr marL="228600" lvl="1" indent="-228600" algn="l" defTabSz="889000">
            <a:lnSpc>
              <a:spcPct val="90000"/>
            </a:lnSpc>
            <a:spcBef>
              <a:spcPct val="0"/>
            </a:spcBef>
            <a:spcAft>
              <a:spcPct val="15000"/>
            </a:spcAft>
            <a:buChar char="••"/>
          </a:pPr>
          <a:r>
            <a:rPr lang="en-US" sz="2000" kern="1200" dirty="0" smtClean="0">
              <a:latin typeface="+mj-lt"/>
            </a:rPr>
            <a:t>Social support</a:t>
          </a:r>
          <a:endParaRPr lang="en-US" sz="2000" kern="1200" dirty="0">
            <a:latin typeface="+mj-lt"/>
          </a:endParaRPr>
        </a:p>
        <a:p>
          <a:pPr marL="228600" lvl="1" indent="-228600" algn="l" defTabSz="889000">
            <a:lnSpc>
              <a:spcPct val="90000"/>
            </a:lnSpc>
            <a:spcBef>
              <a:spcPct val="0"/>
            </a:spcBef>
            <a:spcAft>
              <a:spcPct val="15000"/>
            </a:spcAft>
            <a:buChar char="••"/>
          </a:pPr>
          <a:r>
            <a:rPr lang="en-US" sz="2000" kern="1200" dirty="0" smtClean="0">
              <a:latin typeface="+mj-lt"/>
            </a:rPr>
            <a:t>Community</a:t>
          </a:r>
          <a:endParaRPr lang="en-US" sz="2000" kern="1200" dirty="0">
            <a:latin typeface="+mj-lt"/>
          </a:endParaRPr>
        </a:p>
      </dsp:txBody>
      <dsp:txXfrm>
        <a:off x="5748198" y="919414"/>
        <a:ext cx="2100401" cy="4279392"/>
      </dsp:txXfrm>
    </dsp:sp>
    <dsp:sp modelId="{63D0AAF7-9602-4826-B980-DAB717402C0E}">
      <dsp:nvSpPr>
        <dsp:cNvPr id="0" name=""/>
        <dsp:cNvSpPr/>
      </dsp:nvSpPr>
      <dsp:spPr>
        <a:xfrm>
          <a:off x="5447311" y="357347"/>
          <a:ext cx="745929" cy="745929"/>
        </a:xfrm>
        <a:prstGeom prst="rect">
          <a:avLst/>
        </a:prstGeom>
        <a:solidFill>
          <a:schemeClr val="bg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C4006A-3B55-4208-8425-E77C83D8B79D}">
      <dsp:nvSpPr>
        <dsp:cNvPr id="0" name=""/>
        <dsp:cNvSpPr/>
      </dsp:nvSpPr>
      <dsp:spPr>
        <a:xfrm rot="16200000">
          <a:off x="-1903970" y="2802874"/>
          <a:ext cx="4279392" cy="372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28934" bIns="0" numCol="1" spcCol="1270" anchor="t" anchorCtr="0">
          <a:noAutofit/>
        </a:bodyPr>
        <a:lstStyle/>
        <a:p>
          <a:pPr lvl="0" algn="r" defTabSz="1244600">
            <a:lnSpc>
              <a:spcPct val="90000"/>
            </a:lnSpc>
            <a:spcBef>
              <a:spcPct val="0"/>
            </a:spcBef>
            <a:spcAft>
              <a:spcPct val="35000"/>
            </a:spcAft>
          </a:pPr>
          <a:r>
            <a:rPr lang="en-US" sz="2800" b="1" kern="1200" dirty="0" smtClean="0">
              <a:latin typeface="+mj-lt"/>
            </a:rPr>
            <a:t>Emotional</a:t>
          </a:r>
          <a:endParaRPr lang="en-US" sz="2800" b="1" kern="1200" dirty="0">
            <a:latin typeface="+mj-lt"/>
          </a:endParaRPr>
        </a:p>
      </dsp:txBody>
      <dsp:txXfrm>
        <a:off x="-1903970" y="2802874"/>
        <a:ext cx="4279392" cy="372964"/>
      </dsp:txXfrm>
    </dsp:sp>
    <dsp:sp modelId="{1E8ED3F7-D890-4A56-B9AF-473839556A2F}">
      <dsp:nvSpPr>
        <dsp:cNvPr id="0" name=""/>
        <dsp:cNvSpPr/>
      </dsp:nvSpPr>
      <dsp:spPr>
        <a:xfrm>
          <a:off x="422208" y="849660"/>
          <a:ext cx="1857759" cy="4279392"/>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328934" rIns="142240"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Emotional awareness</a:t>
          </a:r>
          <a:endParaRPr lang="en-US" sz="2000" kern="1200" dirty="0">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Emotion regulation</a:t>
          </a:r>
          <a:endParaRPr lang="en-US" sz="2000" kern="1200" dirty="0">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Coping</a:t>
          </a:r>
          <a:endParaRPr lang="en-US" sz="2000" kern="1200" dirty="0">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Honesty</a:t>
          </a:r>
          <a:endParaRPr lang="en-US" sz="2000" kern="1200" dirty="0">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Humility</a:t>
          </a:r>
          <a:endParaRPr lang="en-US" sz="2000" kern="1200" dirty="0">
            <a:latin typeface="Calibri" panose="020F0502020204030204" pitchFamily="34" charset="0"/>
            <a:cs typeface="Calibri" panose="020F0502020204030204" pitchFamily="34" charset="0"/>
          </a:endParaRPr>
        </a:p>
      </dsp:txBody>
      <dsp:txXfrm>
        <a:off x="422208" y="849660"/>
        <a:ext cx="1857759" cy="4279392"/>
      </dsp:txXfrm>
    </dsp:sp>
    <dsp:sp modelId="{901572FA-A484-4748-ADC8-BED0A41DD1AC}">
      <dsp:nvSpPr>
        <dsp:cNvPr id="0" name=""/>
        <dsp:cNvSpPr/>
      </dsp:nvSpPr>
      <dsp:spPr>
        <a:xfrm>
          <a:off x="49243" y="357347"/>
          <a:ext cx="745929" cy="745929"/>
        </a:xfrm>
        <a:prstGeom prst="rect">
          <a:avLst/>
        </a:prstGeom>
        <a:blipFill rotWithShape="1">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A9D4E69-DE3E-45A2-9DD1-A9562EF09A10}">
      <dsp:nvSpPr>
        <dsp:cNvPr id="0" name=""/>
        <dsp:cNvSpPr/>
      </dsp:nvSpPr>
      <dsp:spPr>
        <a:xfrm rot="16200000">
          <a:off x="795063" y="2802874"/>
          <a:ext cx="4279392" cy="372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28934" bIns="0" numCol="1" spcCol="1270" anchor="t" anchorCtr="0">
          <a:noAutofit/>
        </a:bodyPr>
        <a:lstStyle/>
        <a:p>
          <a:pPr lvl="0" algn="r" defTabSz="1244600">
            <a:lnSpc>
              <a:spcPct val="90000"/>
            </a:lnSpc>
            <a:spcBef>
              <a:spcPct val="0"/>
            </a:spcBef>
            <a:spcAft>
              <a:spcPct val="35000"/>
            </a:spcAft>
          </a:pPr>
          <a:r>
            <a:rPr lang="en-US" sz="2800" b="1" kern="1200" dirty="0" smtClean="0">
              <a:latin typeface="+mj-lt"/>
            </a:rPr>
            <a:t>Meaning-making</a:t>
          </a:r>
          <a:endParaRPr lang="en-US" sz="2800" b="1" kern="1200" dirty="0">
            <a:latin typeface="+mj-lt"/>
          </a:endParaRPr>
        </a:p>
      </dsp:txBody>
      <dsp:txXfrm>
        <a:off x="795063" y="2802874"/>
        <a:ext cx="4279392" cy="372964"/>
      </dsp:txXfrm>
    </dsp:sp>
    <dsp:sp modelId="{732EE030-140B-4644-8279-0B6B51790120}">
      <dsp:nvSpPr>
        <dsp:cNvPr id="0" name=""/>
        <dsp:cNvSpPr/>
      </dsp:nvSpPr>
      <dsp:spPr>
        <a:xfrm>
          <a:off x="3121242" y="849660"/>
          <a:ext cx="1857759" cy="427939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328934" rIns="142240"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Sense of purpose</a:t>
          </a:r>
          <a:endParaRPr lang="en-US" sz="2000" kern="1200" dirty="0">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Optimism</a:t>
          </a:r>
          <a:endParaRPr lang="en-US" sz="2000" kern="1200" dirty="0">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Spirituality</a:t>
          </a:r>
          <a:endParaRPr lang="en-US" sz="2000" kern="1200" dirty="0">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Cultural and family values</a:t>
          </a:r>
          <a:endParaRPr lang="en-US" sz="2000" kern="1200" dirty="0">
            <a:latin typeface="Calibri" panose="020F0502020204030204" pitchFamily="34" charset="0"/>
            <a:cs typeface="Calibri" panose="020F0502020204030204" pitchFamily="34" charset="0"/>
          </a:endParaRPr>
        </a:p>
      </dsp:txBody>
      <dsp:txXfrm>
        <a:off x="3121242" y="849660"/>
        <a:ext cx="1857759" cy="4279392"/>
      </dsp:txXfrm>
    </dsp:sp>
    <dsp:sp modelId="{1853AA27-6D31-4C0A-9C9D-ED1DA784AB90}">
      <dsp:nvSpPr>
        <dsp:cNvPr id="0" name=""/>
        <dsp:cNvSpPr/>
      </dsp:nvSpPr>
      <dsp:spPr>
        <a:xfrm>
          <a:off x="2748277" y="357347"/>
          <a:ext cx="745929" cy="745929"/>
        </a:xfrm>
        <a:prstGeom prst="rect">
          <a:avLst/>
        </a:prstGeom>
        <a:blipFill rotWithShape="1">
          <a:blip xmlns:r="http://schemas.openxmlformats.org/officeDocument/2006/relationships" r:embed="rId2"/>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8EB51FF-34BE-486A-855B-0FA52ACD01B1}">
      <dsp:nvSpPr>
        <dsp:cNvPr id="0" name=""/>
        <dsp:cNvSpPr/>
      </dsp:nvSpPr>
      <dsp:spPr>
        <a:xfrm rot="16200000">
          <a:off x="3456987" y="2791405"/>
          <a:ext cx="4279392" cy="372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28934" bIns="0" numCol="1" spcCol="1270" anchor="t" anchorCtr="0">
          <a:noAutofit/>
        </a:bodyPr>
        <a:lstStyle/>
        <a:p>
          <a:pPr lvl="0" algn="r" defTabSz="1244600">
            <a:lnSpc>
              <a:spcPct val="90000"/>
            </a:lnSpc>
            <a:spcBef>
              <a:spcPct val="0"/>
            </a:spcBef>
            <a:spcAft>
              <a:spcPct val="35000"/>
            </a:spcAft>
          </a:pPr>
          <a:r>
            <a:rPr lang="en-US" sz="2800" b="1" kern="1200" dirty="0" smtClean="0">
              <a:solidFill>
                <a:schemeClr val="bg1"/>
              </a:solidFill>
              <a:latin typeface="+mj-lt"/>
            </a:rPr>
            <a:t>Interpersonal</a:t>
          </a:r>
          <a:endParaRPr lang="en-US" sz="2800" b="1" kern="1200" dirty="0">
            <a:solidFill>
              <a:schemeClr val="bg1"/>
            </a:solidFill>
            <a:latin typeface="+mj-lt"/>
          </a:endParaRPr>
        </a:p>
      </dsp:txBody>
      <dsp:txXfrm>
        <a:off x="3456987" y="2791405"/>
        <a:ext cx="4279392" cy="372964"/>
      </dsp:txXfrm>
    </dsp:sp>
    <dsp:sp modelId="{41D0AE40-D1E8-49D7-85CF-A71F09ACC5B3}">
      <dsp:nvSpPr>
        <dsp:cNvPr id="0" name=""/>
        <dsp:cNvSpPr/>
      </dsp:nvSpPr>
      <dsp:spPr>
        <a:xfrm>
          <a:off x="5748198" y="919414"/>
          <a:ext cx="2100401" cy="4279392"/>
        </a:xfrm>
        <a:prstGeom prst="rect">
          <a:avLst/>
        </a:prstGeom>
        <a:solidFill>
          <a:schemeClr val="bg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328934" rIns="142240"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latin typeface="+mj-lt"/>
            </a:rPr>
            <a:t>Generativity</a:t>
          </a:r>
          <a:endParaRPr lang="en-US" sz="2000" kern="1200" dirty="0">
            <a:latin typeface="+mj-lt"/>
          </a:endParaRPr>
        </a:p>
        <a:p>
          <a:pPr marL="228600" lvl="1" indent="-228600" algn="l" defTabSz="889000">
            <a:lnSpc>
              <a:spcPct val="90000"/>
            </a:lnSpc>
            <a:spcBef>
              <a:spcPct val="0"/>
            </a:spcBef>
            <a:spcAft>
              <a:spcPct val="15000"/>
            </a:spcAft>
            <a:buChar char="••"/>
          </a:pPr>
          <a:r>
            <a:rPr lang="en-US" sz="2000" kern="1200" dirty="0" smtClean="0">
              <a:latin typeface="+mj-lt"/>
            </a:rPr>
            <a:t>Compassion</a:t>
          </a:r>
          <a:endParaRPr lang="en-US" sz="2000" kern="1200" dirty="0">
            <a:latin typeface="+mj-lt"/>
          </a:endParaRPr>
        </a:p>
        <a:p>
          <a:pPr marL="228600" lvl="1" indent="-228600" algn="l" defTabSz="889000">
            <a:lnSpc>
              <a:spcPct val="90000"/>
            </a:lnSpc>
            <a:spcBef>
              <a:spcPct val="0"/>
            </a:spcBef>
            <a:spcAft>
              <a:spcPct val="15000"/>
            </a:spcAft>
            <a:buChar char="••"/>
          </a:pPr>
          <a:r>
            <a:rPr lang="en-US" sz="2000" kern="1200" dirty="0" smtClean="0">
              <a:latin typeface="+mj-lt"/>
            </a:rPr>
            <a:t>Social support</a:t>
          </a:r>
          <a:endParaRPr lang="en-US" sz="2000" kern="1200" dirty="0">
            <a:latin typeface="+mj-lt"/>
          </a:endParaRPr>
        </a:p>
        <a:p>
          <a:pPr marL="228600" lvl="1" indent="-228600" algn="l" defTabSz="889000">
            <a:lnSpc>
              <a:spcPct val="90000"/>
            </a:lnSpc>
            <a:spcBef>
              <a:spcPct val="0"/>
            </a:spcBef>
            <a:spcAft>
              <a:spcPct val="15000"/>
            </a:spcAft>
            <a:buChar char="••"/>
          </a:pPr>
          <a:r>
            <a:rPr lang="en-US" sz="2000" kern="1200" dirty="0" smtClean="0">
              <a:latin typeface="+mj-lt"/>
            </a:rPr>
            <a:t>Community</a:t>
          </a:r>
          <a:endParaRPr lang="en-US" sz="2000" kern="1200" dirty="0">
            <a:latin typeface="+mj-lt"/>
          </a:endParaRPr>
        </a:p>
      </dsp:txBody>
      <dsp:txXfrm>
        <a:off x="5748198" y="919414"/>
        <a:ext cx="2100401" cy="4279392"/>
      </dsp:txXfrm>
    </dsp:sp>
    <dsp:sp modelId="{63D0AAF7-9602-4826-B980-DAB717402C0E}">
      <dsp:nvSpPr>
        <dsp:cNvPr id="0" name=""/>
        <dsp:cNvSpPr/>
      </dsp:nvSpPr>
      <dsp:spPr>
        <a:xfrm>
          <a:off x="5447311" y="357347"/>
          <a:ext cx="745929" cy="745929"/>
        </a:xfrm>
        <a:prstGeom prst="rect">
          <a:avLst/>
        </a:prstGeom>
        <a:solidFill>
          <a:schemeClr val="bg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C4006A-3B55-4208-8425-E77C83D8B79D}">
      <dsp:nvSpPr>
        <dsp:cNvPr id="0" name=""/>
        <dsp:cNvSpPr/>
      </dsp:nvSpPr>
      <dsp:spPr>
        <a:xfrm rot="16200000">
          <a:off x="-1903970" y="2802874"/>
          <a:ext cx="4279392" cy="372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28934" bIns="0" numCol="1" spcCol="1270" anchor="t" anchorCtr="0">
          <a:noAutofit/>
        </a:bodyPr>
        <a:lstStyle/>
        <a:p>
          <a:pPr lvl="0" algn="r" defTabSz="1244600">
            <a:lnSpc>
              <a:spcPct val="90000"/>
            </a:lnSpc>
            <a:spcBef>
              <a:spcPct val="0"/>
            </a:spcBef>
            <a:spcAft>
              <a:spcPct val="35000"/>
            </a:spcAft>
          </a:pPr>
          <a:r>
            <a:rPr lang="en-US" sz="2800" b="1" kern="1200" dirty="0" smtClean="0">
              <a:latin typeface="+mj-lt"/>
            </a:rPr>
            <a:t>Emotional</a:t>
          </a:r>
          <a:endParaRPr lang="en-US" sz="2800" b="1" kern="1200" dirty="0">
            <a:latin typeface="+mj-lt"/>
          </a:endParaRPr>
        </a:p>
      </dsp:txBody>
      <dsp:txXfrm>
        <a:off x="-1903970" y="2802874"/>
        <a:ext cx="4279392" cy="372964"/>
      </dsp:txXfrm>
    </dsp:sp>
    <dsp:sp modelId="{1E8ED3F7-D890-4A56-B9AF-473839556A2F}">
      <dsp:nvSpPr>
        <dsp:cNvPr id="0" name=""/>
        <dsp:cNvSpPr/>
      </dsp:nvSpPr>
      <dsp:spPr>
        <a:xfrm>
          <a:off x="422208" y="849660"/>
          <a:ext cx="1857759" cy="4279392"/>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328934" rIns="142240"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Emotional awareness</a:t>
          </a:r>
          <a:endParaRPr lang="en-US" sz="2000" kern="1200" dirty="0">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Emotion regulation</a:t>
          </a:r>
          <a:endParaRPr lang="en-US" sz="2000" kern="1200" dirty="0">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Coping</a:t>
          </a:r>
          <a:endParaRPr lang="en-US" sz="2000" kern="1200" dirty="0">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Honesty</a:t>
          </a:r>
          <a:endParaRPr lang="en-US" sz="2000" kern="1200" dirty="0">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Humility</a:t>
          </a:r>
          <a:endParaRPr lang="en-US" sz="2000" kern="1200" dirty="0">
            <a:latin typeface="Calibri" panose="020F0502020204030204" pitchFamily="34" charset="0"/>
            <a:cs typeface="Calibri" panose="020F0502020204030204" pitchFamily="34" charset="0"/>
          </a:endParaRPr>
        </a:p>
      </dsp:txBody>
      <dsp:txXfrm>
        <a:off x="422208" y="849660"/>
        <a:ext cx="1857759" cy="4279392"/>
      </dsp:txXfrm>
    </dsp:sp>
    <dsp:sp modelId="{901572FA-A484-4748-ADC8-BED0A41DD1AC}">
      <dsp:nvSpPr>
        <dsp:cNvPr id="0" name=""/>
        <dsp:cNvSpPr/>
      </dsp:nvSpPr>
      <dsp:spPr>
        <a:xfrm>
          <a:off x="49243" y="357347"/>
          <a:ext cx="745929" cy="745929"/>
        </a:xfrm>
        <a:prstGeom prst="rect">
          <a:avLst/>
        </a:prstGeom>
        <a:blipFill rotWithShape="1">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A9D4E69-DE3E-45A2-9DD1-A9562EF09A10}">
      <dsp:nvSpPr>
        <dsp:cNvPr id="0" name=""/>
        <dsp:cNvSpPr/>
      </dsp:nvSpPr>
      <dsp:spPr>
        <a:xfrm rot="16200000">
          <a:off x="795063" y="2802874"/>
          <a:ext cx="4279392" cy="372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28934" bIns="0" numCol="1" spcCol="1270" anchor="t" anchorCtr="0">
          <a:noAutofit/>
        </a:bodyPr>
        <a:lstStyle/>
        <a:p>
          <a:pPr lvl="0" algn="r" defTabSz="1244600">
            <a:lnSpc>
              <a:spcPct val="90000"/>
            </a:lnSpc>
            <a:spcBef>
              <a:spcPct val="0"/>
            </a:spcBef>
            <a:spcAft>
              <a:spcPct val="35000"/>
            </a:spcAft>
          </a:pPr>
          <a:r>
            <a:rPr lang="en-US" sz="2800" b="1" kern="1200" dirty="0" smtClean="0">
              <a:latin typeface="+mj-lt"/>
            </a:rPr>
            <a:t>Meaning-making</a:t>
          </a:r>
          <a:endParaRPr lang="en-US" sz="2800" b="1" kern="1200" dirty="0">
            <a:latin typeface="+mj-lt"/>
          </a:endParaRPr>
        </a:p>
      </dsp:txBody>
      <dsp:txXfrm>
        <a:off x="795063" y="2802874"/>
        <a:ext cx="4279392" cy="372964"/>
      </dsp:txXfrm>
    </dsp:sp>
    <dsp:sp modelId="{732EE030-140B-4644-8279-0B6B51790120}">
      <dsp:nvSpPr>
        <dsp:cNvPr id="0" name=""/>
        <dsp:cNvSpPr/>
      </dsp:nvSpPr>
      <dsp:spPr>
        <a:xfrm>
          <a:off x="3121242" y="849660"/>
          <a:ext cx="1857759" cy="427939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328934" rIns="142240"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Sense of purpose</a:t>
          </a:r>
          <a:endParaRPr lang="en-US" sz="2000" kern="1200" dirty="0">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Optimism</a:t>
          </a:r>
          <a:endParaRPr lang="en-US" sz="2000" kern="1200" dirty="0">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Spirituality</a:t>
          </a:r>
          <a:endParaRPr lang="en-US" sz="2000" kern="1200" dirty="0">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Cultural and family values</a:t>
          </a:r>
          <a:endParaRPr lang="en-US" sz="2000" kern="1200" dirty="0">
            <a:latin typeface="Calibri" panose="020F0502020204030204" pitchFamily="34" charset="0"/>
            <a:cs typeface="Calibri" panose="020F0502020204030204" pitchFamily="34" charset="0"/>
          </a:endParaRPr>
        </a:p>
      </dsp:txBody>
      <dsp:txXfrm>
        <a:off x="3121242" y="849660"/>
        <a:ext cx="1857759" cy="4279392"/>
      </dsp:txXfrm>
    </dsp:sp>
    <dsp:sp modelId="{1853AA27-6D31-4C0A-9C9D-ED1DA784AB90}">
      <dsp:nvSpPr>
        <dsp:cNvPr id="0" name=""/>
        <dsp:cNvSpPr/>
      </dsp:nvSpPr>
      <dsp:spPr>
        <a:xfrm>
          <a:off x="2748277" y="357347"/>
          <a:ext cx="745929" cy="745929"/>
        </a:xfrm>
        <a:prstGeom prst="rect">
          <a:avLst/>
        </a:prstGeom>
        <a:blipFill rotWithShape="1">
          <a:blip xmlns:r="http://schemas.openxmlformats.org/officeDocument/2006/relationships" r:embed="rId2"/>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8EB51FF-34BE-486A-855B-0FA52ACD01B1}">
      <dsp:nvSpPr>
        <dsp:cNvPr id="0" name=""/>
        <dsp:cNvSpPr/>
      </dsp:nvSpPr>
      <dsp:spPr>
        <a:xfrm rot="16200000">
          <a:off x="3456987" y="2791405"/>
          <a:ext cx="4279392" cy="372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28934" bIns="0" numCol="1" spcCol="1270" anchor="t" anchorCtr="0">
          <a:noAutofit/>
        </a:bodyPr>
        <a:lstStyle/>
        <a:p>
          <a:pPr lvl="0" algn="r" defTabSz="1244600">
            <a:lnSpc>
              <a:spcPct val="90000"/>
            </a:lnSpc>
            <a:spcBef>
              <a:spcPct val="0"/>
            </a:spcBef>
            <a:spcAft>
              <a:spcPct val="35000"/>
            </a:spcAft>
          </a:pPr>
          <a:r>
            <a:rPr lang="en-US" sz="2800" b="1" kern="1200" dirty="0" smtClean="0">
              <a:latin typeface="+mj-lt"/>
            </a:rPr>
            <a:t>Interpersonal</a:t>
          </a:r>
          <a:endParaRPr lang="en-US" sz="2800" b="1" kern="1200" dirty="0">
            <a:latin typeface="+mj-lt"/>
          </a:endParaRPr>
        </a:p>
      </dsp:txBody>
      <dsp:txXfrm>
        <a:off x="3456987" y="2791405"/>
        <a:ext cx="4279392" cy="372964"/>
      </dsp:txXfrm>
    </dsp:sp>
    <dsp:sp modelId="{41D0AE40-D1E8-49D7-85CF-A71F09ACC5B3}">
      <dsp:nvSpPr>
        <dsp:cNvPr id="0" name=""/>
        <dsp:cNvSpPr/>
      </dsp:nvSpPr>
      <dsp:spPr>
        <a:xfrm>
          <a:off x="5748198" y="919414"/>
          <a:ext cx="2100401" cy="4279392"/>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328934" rIns="142240"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Generativity</a:t>
          </a:r>
          <a:endParaRPr lang="en-US" sz="2000" kern="1200" dirty="0">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Compassion</a:t>
          </a:r>
          <a:endParaRPr lang="en-US" sz="2000" kern="1200" dirty="0">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Social support</a:t>
          </a:r>
          <a:endParaRPr lang="en-US" sz="2000" kern="1200" dirty="0">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dirty="0" smtClean="0">
              <a:latin typeface="Calibri" panose="020F0502020204030204" pitchFamily="34" charset="0"/>
              <a:cs typeface="Calibri" panose="020F0502020204030204" pitchFamily="34" charset="0"/>
            </a:rPr>
            <a:t>Community</a:t>
          </a:r>
          <a:endParaRPr lang="en-US" sz="2000" kern="1200" dirty="0">
            <a:latin typeface="Calibri" panose="020F0502020204030204" pitchFamily="34" charset="0"/>
            <a:cs typeface="Calibri" panose="020F0502020204030204" pitchFamily="34" charset="0"/>
          </a:endParaRPr>
        </a:p>
      </dsp:txBody>
      <dsp:txXfrm>
        <a:off x="5748198" y="919414"/>
        <a:ext cx="2100401" cy="4279392"/>
      </dsp:txXfrm>
    </dsp:sp>
    <dsp:sp modelId="{63D0AAF7-9602-4826-B980-DAB717402C0E}">
      <dsp:nvSpPr>
        <dsp:cNvPr id="0" name=""/>
        <dsp:cNvSpPr/>
      </dsp:nvSpPr>
      <dsp:spPr>
        <a:xfrm>
          <a:off x="5447311" y="357347"/>
          <a:ext cx="745929" cy="745929"/>
        </a:xfrm>
        <a:prstGeom prst="rect">
          <a:avLst/>
        </a:prstGeom>
        <a:blipFill rotWithShape="1">
          <a:blip xmlns:r="http://schemas.openxmlformats.org/officeDocument/2006/relationships" r:embed="rId3"/>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921F23-2A5E-4FC7-BBA3-07798A0F6EA0}">
      <dsp:nvSpPr>
        <dsp:cNvPr id="0" name=""/>
        <dsp:cNvSpPr/>
      </dsp:nvSpPr>
      <dsp:spPr>
        <a:xfrm>
          <a:off x="1678686" y="302108"/>
          <a:ext cx="4288536" cy="4288536"/>
        </a:xfrm>
        <a:prstGeom prst="pie">
          <a:avLst>
            <a:gd name="adj1" fmla="val 16200000"/>
            <a:gd name="adj2" fmla="val 1980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effectLst>
                <a:outerShdw blurRad="38100" dist="38100" dir="2700000" algn="tl">
                  <a:srgbClr val="000000">
                    <a:alpha val="43137"/>
                  </a:srgbClr>
                </a:outerShdw>
              </a:effectLst>
              <a:latin typeface="+mj-lt"/>
            </a:rPr>
            <a:t>Meaning-making</a:t>
          </a:r>
          <a:endParaRPr lang="en-US" sz="1700" kern="1200" dirty="0">
            <a:effectLst>
              <a:outerShdw blurRad="38100" dist="38100" dir="2700000" algn="tl">
                <a:srgbClr val="000000">
                  <a:alpha val="43137"/>
                </a:srgbClr>
              </a:outerShdw>
            </a:effectLst>
            <a:latin typeface="+mj-lt"/>
          </a:endParaRPr>
        </a:p>
      </dsp:txBody>
      <dsp:txXfrm>
        <a:off x="3925062" y="849918"/>
        <a:ext cx="1123188" cy="867918"/>
      </dsp:txXfrm>
    </dsp:sp>
    <dsp:sp modelId="{4583452C-CB92-4201-ACAB-2A85F0F38760}">
      <dsp:nvSpPr>
        <dsp:cNvPr id="0" name=""/>
        <dsp:cNvSpPr/>
      </dsp:nvSpPr>
      <dsp:spPr>
        <a:xfrm>
          <a:off x="1729740" y="390432"/>
          <a:ext cx="4288536" cy="4288536"/>
        </a:xfrm>
        <a:prstGeom prst="pie">
          <a:avLst>
            <a:gd name="adj1" fmla="val 19800000"/>
            <a:gd name="adj2" fmla="val 180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effectLst>
                <a:outerShdw blurRad="38100" dist="38100" dir="2700000" algn="tl">
                  <a:srgbClr val="000000">
                    <a:alpha val="43137"/>
                  </a:srgbClr>
                </a:outerShdw>
              </a:effectLst>
              <a:latin typeface="+mj-lt"/>
            </a:rPr>
            <a:t>Self-efficacy</a:t>
          </a:r>
          <a:endParaRPr lang="en-US" sz="1700" kern="1200" dirty="0">
            <a:effectLst>
              <a:outerShdw blurRad="38100" dist="38100" dir="2700000" algn="tl">
                <a:srgbClr val="000000">
                  <a:alpha val="43137"/>
                </a:srgbClr>
              </a:outerShdw>
            </a:effectLst>
            <a:latin typeface="+mj-lt"/>
          </a:endParaRPr>
        </a:p>
      </dsp:txBody>
      <dsp:txXfrm>
        <a:off x="4639818" y="2126268"/>
        <a:ext cx="1174242" cy="842391"/>
      </dsp:txXfrm>
    </dsp:sp>
    <dsp:sp modelId="{BC9262DD-3223-4E26-B5B9-6C24FC262D47}">
      <dsp:nvSpPr>
        <dsp:cNvPr id="0" name=""/>
        <dsp:cNvSpPr/>
      </dsp:nvSpPr>
      <dsp:spPr>
        <a:xfrm>
          <a:off x="1678686" y="478755"/>
          <a:ext cx="4288536" cy="4288536"/>
        </a:xfrm>
        <a:prstGeom prst="pie">
          <a:avLst>
            <a:gd name="adj1" fmla="val 1800000"/>
            <a:gd name="adj2" fmla="val 540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effectLst>
                <a:outerShdw blurRad="38100" dist="38100" dir="2700000" algn="tl">
                  <a:srgbClr val="000000">
                    <a:alpha val="43137"/>
                  </a:srgbClr>
                </a:outerShdw>
              </a:effectLst>
              <a:latin typeface="+mj-lt"/>
            </a:rPr>
            <a:t>Emotional</a:t>
          </a:r>
          <a:r>
            <a:rPr lang="en-US" sz="1700" kern="1200" dirty="0" smtClean="0">
              <a:effectLst>
                <a:outerShdw blurRad="38100" dist="38100" dir="2700000" algn="tl">
                  <a:srgbClr val="000000">
                    <a:alpha val="43137"/>
                  </a:srgbClr>
                </a:outerShdw>
              </a:effectLst>
            </a:rPr>
            <a:t> </a:t>
          </a:r>
          <a:r>
            <a:rPr lang="en-US" sz="1700" kern="1200" dirty="0" smtClean="0">
              <a:effectLst>
                <a:outerShdw blurRad="38100" dist="38100" dir="2700000" algn="tl">
                  <a:srgbClr val="000000">
                    <a:alpha val="43137"/>
                  </a:srgbClr>
                </a:outerShdw>
              </a:effectLst>
              <a:latin typeface="+mj-lt"/>
            </a:rPr>
            <a:t>awareness</a:t>
          </a:r>
          <a:endParaRPr lang="en-US" sz="1700" kern="1200" dirty="0">
            <a:effectLst>
              <a:outerShdw blurRad="38100" dist="38100" dir="2700000" algn="tl">
                <a:srgbClr val="000000">
                  <a:alpha val="43137"/>
                </a:srgbClr>
              </a:outerShdw>
            </a:effectLst>
            <a:latin typeface="+mj-lt"/>
          </a:endParaRPr>
        </a:p>
      </dsp:txBody>
      <dsp:txXfrm>
        <a:off x="3925062" y="3377091"/>
        <a:ext cx="1123188" cy="867918"/>
      </dsp:txXfrm>
    </dsp:sp>
    <dsp:sp modelId="{B7077310-1265-47FE-B1DA-1F101C043407}">
      <dsp:nvSpPr>
        <dsp:cNvPr id="0" name=""/>
        <dsp:cNvSpPr/>
      </dsp:nvSpPr>
      <dsp:spPr>
        <a:xfrm>
          <a:off x="1576578" y="478755"/>
          <a:ext cx="4288536" cy="4288536"/>
        </a:xfrm>
        <a:prstGeom prst="pie">
          <a:avLst>
            <a:gd name="adj1" fmla="val 5400000"/>
            <a:gd name="adj2" fmla="val 900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effectLst>
                <a:outerShdw blurRad="38100" dist="38100" dir="2700000" algn="tl">
                  <a:srgbClr val="000000">
                    <a:alpha val="43137"/>
                  </a:srgbClr>
                </a:outerShdw>
              </a:effectLst>
              <a:latin typeface="+mj-lt"/>
            </a:rPr>
            <a:t>Affect regulation</a:t>
          </a:r>
          <a:endParaRPr lang="en-US" sz="1700" kern="1200" dirty="0">
            <a:effectLst>
              <a:outerShdw blurRad="38100" dist="38100" dir="2700000" algn="tl">
                <a:srgbClr val="000000">
                  <a:alpha val="43137"/>
                </a:srgbClr>
              </a:outerShdw>
            </a:effectLst>
            <a:latin typeface="+mj-lt"/>
          </a:endParaRPr>
        </a:p>
      </dsp:txBody>
      <dsp:txXfrm>
        <a:off x="2495549" y="3377091"/>
        <a:ext cx="1123188" cy="867918"/>
      </dsp:txXfrm>
    </dsp:sp>
    <dsp:sp modelId="{51A9407B-EB26-44CB-B2A7-1E3E09C870F6}">
      <dsp:nvSpPr>
        <dsp:cNvPr id="0" name=""/>
        <dsp:cNvSpPr/>
      </dsp:nvSpPr>
      <dsp:spPr>
        <a:xfrm>
          <a:off x="1525524" y="390432"/>
          <a:ext cx="4288536" cy="4288536"/>
        </a:xfrm>
        <a:prstGeom prst="pie">
          <a:avLst>
            <a:gd name="adj1" fmla="val 9000000"/>
            <a:gd name="adj2" fmla="val 1260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effectLst>
                <a:outerShdw blurRad="38100" dist="38100" dir="2700000" algn="tl">
                  <a:srgbClr val="000000">
                    <a:alpha val="43137"/>
                  </a:srgbClr>
                </a:outerShdw>
              </a:effectLst>
              <a:latin typeface="+mj-lt"/>
            </a:rPr>
            <a:t>Resilience, strengths-based</a:t>
          </a:r>
          <a:endParaRPr lang="en-US" sz="1700" kern="1200" dirty="0">
            <a:effectLst>
              <a:outerShdw blurRad="38100" dist="38100" dir="2700000" algn="tl">
                <a:srgbClr val="000000">
                  <a:alpha val="43137"/>
                </a:srgbClr>
              </a:outerShdw>
            </a:effectLst>
            <a:latin typeface="+mj-lt"/>
          </a:endParaRPr>
        </a:p>
      </dsp:txBody>
      <dsp:txXfrm>
        <a:off x="1729740" y="2126268"/>
        <a:ext cx="1174242" cy="842391"/>
      </dsp:txXfrm>
    </dsp:sp>
    <dsp:sp modelId="{BB663D8F-608A-40FA-A204-185A5A49B95F}">
      <dsp:nvSpPr>
        <dsp:cNvPr id="0" name=""/>
        <dsp:cNvSpPr/>
      </dsp:nvSpPr>
      <dsp:spPr>
        <a:xfrm>
          <a:off x="1644637" y="365493"/>
          <a:ext cx="4288536" cy="4288536"/>
        </a:xfrm>
        <a:prstGeom prst="pie">
          <a:avLst>
            <a:gd name="adj1" fmla="val 12600000"/>
            <a:gd name="adj2" fmla="val 1620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effectLst>
                <a:outerShdw blurRad="38100" dist="38100" dir="2700000" algn="tl">
                  <a:srgbClr val="000000">
                    <a:alpha val="43137"/>
                  </a:srgbClr>
                </a:outerShdw>
              </a:effectLst>
              <a:latin typeface="+mj-lt"/>
            </a:rPr>
            <a:t>Prevention</a:t>
          </a:r>
          <a:endParaRPr lang="en-US" sz="1700" kern="1200" dirty="0">
            <a:effectLst>
              <a:outerShdw blurRad="38100" dist="38100" dir="2700000" algn="tl">
                <a:srgbClr val="000000">
                  <a:alpha val="43137"/>
                </a:srgbClr>
              </a:outerShdw>
            </a:effectLst>
            <a:latin typeface="+mj-lt"/>
          </a:endParaRPr>
        </a:p>
      </dsp:txBody>
      <dsp:txXfrm>
        <a:off x="2563609" y="913302"/>
        <a:ext cx="1123188" cy="867918"/>
      </dsp:txXfrm>
    </dsp:sp>
    <dsp:sp modelId="{DFD49EF9-5892-4CA0-B8B6-C02F66896602}">
      <dsp:nvSpPr>
        <dsp:cNvPr id="0" name=""/>
        <dsp:cNvSpPr/>
      </dsp:nvSpPr>
      <dsp:spPr>
        <a:xfrm>
          <a:off x="1413048" y="36627"/>
          <a:ext cx="4819497" cy="4819497"/>
        </a:xfrm>
        <a:prstGeom prst="circularArrow">
          <a:avLst>
            <a:gd name="adj1" fmla="val 5085"/>
            <a:gd name="adj2" fmla="val 327528"/>
            <a:gd name="adj3" fmla="val 19472472"/>
            <a:gd name="adj4" fmla="val 16200251"/>
            <a:gd name="adj5" fmla="val 5932"/>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E75AF7-87DA-4493-93CE-9D4CFFCA054B}">
      <dsp:nvSpPr>
        <dsp:cNvPr id="0" name=""/>
        <dsp:cNvSpPr/>
      </dsp:nvSpPr>
      <dsp:spPr>
        <a:xfrm>
          <a:off x="1464102" y="124951"/>
          <a:ext cx="4819497" cy="4819497"/>
        </a:xfrm>
        <a:prstGeom prst="circularArrow">
          <a:avLst>
            <a:gd name="adj1" fmla="val 5085"/>
            <a:gd name="adj2" fmla="val 327528"/>
            <a:gd name="adj3" fmla="val 1472472"/>
            <a:gd name="adj4" fmla="val 19800000"/>
            <a:gd name="adj5" fmla="val 5932"/>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E62A7F1-2C93-4FCE-94CA-858FFB2405C8}">
      <dsp:nvSpPr>
        <dsp:cNvPr id="0" name=""/>
        <dsp:cNvSpPr/>
      </dsp:nvSpPr>
      <dsp:spPr>
        <a:xfrm>
          <a:off x="1413048" y="213274"/>
          <a:ext cx="4819497" cy="4819497"/>
        </a:xfrm>
        <a:prstGeom prst="circularArrow">
          <a:avLst>
            <a:gd name="adj1" fmla="val 5085"/>
            <a:gd name="adj2" fmla="val 327528"/>
            <a:gd name="adj3" fmla="val 5072221"/>
            <a:gd name="adj4" fmla="val 1800000"/>
            <a:gd name="adj5" fmla="val 5932"/>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A6DE393-2021-4363-940E-395CA5BF7C00}">
      <dsp:nvSpPr>
        <dsp:cNvPr id="0" name=""/>
        <dsp:cNvSpPr/>
      </dsp:nvSpPr>
      <dsp:spPr>
        <a:xfrm>
          <a:off x="1311253" y="213274"/>
          <a:ext cx="4819497" cy="4819497"/>
        </a:xfrm>
        <a:prstGeom prst="circularArrow">
          <a:avLst>
            <a:gd name="adj1" fmla="val 5085"/>
            <a:gd name="adj2" fmla="val 327528"/>
            <a:gd name="adj3" fmla="val 8672472"/>
            <a:gd name="adj4" fmla="val 5400251"/>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A773B10-B43C-4E30-9884-A14C46402C47}">
      <dsp:nvSpPr>
        <dsp:cNvPr id="0" name=""/>
        <dsp:cNvSpPr/>
      </dsp:nvSpPr>
      <dsp:spPr>
        <a:xfrm>
          <a:off x="1260199" y="124951"/>
          <a:ext cx="4819497" cy="4819497"/>
        </a:xfrm>
        <a:prstGeom prst="circularArrow">
          <a:avLst>
            <a:gd name="adj1" fmla="val 5085"/>
            <a:gd name="adj2" fmla="val 327528"/>
            <a:gd name="adj3" fmla="val 12272472"/>
            <a:gd name="adj4" fmla="val 9000000"/>
            <a:gd name="adj5" fmla="val 5932"/>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F82FB4E-3067-4D8B-8509-8A15E4FD631B}">
      <dsp:nvSpPr>
        <dsp:cNvPr id="0" name=""/>
        <dsp:cNvSpPr/>
      </dsp:nvSpPr>
      <dsp:spPr>
        <a:xfrm>
          <a:off x="1392180" y="131821"/>
          <a:ext cx="4819497" cy="4819497"/>
        </a:xfrm>
        <a:prstGeom prst="circularArrow">
          <a:avLst>
            <a:gd name="adj1" fmla="val 5085"/>
            <a:gd name="adj2" fmla="val 327528"/>
            <a:gd name="adj3" fmla="val 15872221"/>
            <a:gd name="adj4" fmla="val 12600000"/>
            <a:gd name="adj5" fmla="val 5932"/>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EBED6A-409F-4F58-8517-A620248016BB}">
      <dsp:nvSpPr>
        <dsp:cNvPr id="0" name=""/>
        <dsp:cNvSpPr/>
      </dsp:nvSpPr>
      <dsp:spPr>
        <a:xfrm>
          <a:off x="4018" y="81963"/>
          <a:ext cx="2055390" cy="988762"/>
        </a:xfrm>
        <a:prstGeom prst="rect">
          <a:avLst/>
        </a:prstGeom>
        <a:solidFill>
          <a:srgbClr val="0BD0D9"/>
        </a:solidFill>
        <a:ln>
          <a:noFill/>
        </a:ln>
        <a:effectLst/>
      </dsp:spPr>
      <dsp:style>
        <a:lnRef idx="0">
          <a:scrgbClr r="0" g="0" b="0"/>
        </a:lnRef>
        <a:fillRef idx="0">
          <a:scrgbClr r="0" g="0" b="0"/>
        </a:fillRef>
        <a:effectRef idx="0">
          <a:scrgbClr r="0" g="0" b="0"/>
        </a:effectRef>
        <a:fontRef idx="minor"/>
      </dsp:style>
      <dsp:txBody>
        <a:bodyPr spcFirstLastPara="0" vert="horz" wrap="square" lIns="120904" tIns="43180" rIns="120904" bIns="43180" numCol="1" spcCol="1270" anchor="ctr" anchorCtr="0">
          <a:noAutofit/>
        </a:bodyPr>
        <a:lstStyle/>
        <a:p>
          <a:pPr lvl="0" algn="r" defTabSz="755650">
            <a:lnSpc>
              <a:spcPct val="90000"/>
            </a:lnSpc>
            <a:spcBef>
              <a:spcPct val="0"/>
            </a:spcBef>
            <a:spcAft>
              <a:spcPct val="35000"/>
            </a:spcAft>
          </a:pPr>
          <a:endParaRPr lang="en-US" sz="1700"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a:p>
          <a:pPr lvl="0" algn="r" defTabSz="755650">
            <a:lnSpc>
              <a:spcPct val="90000"/>
            </a:lnSpc>
            <a:spcBef>
              <a:spcPct val="0"/>
            </a:spcBef>
            <a:spcAft>
              <a:spcPct val="35000"/>
            </a:spcAft>
          </a:pPr>
          <a:r>
            <a:rPr lang="en-US" sz="1700" b="1"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Prevention</a:t>
          </a:r>
        </a:p>
        <a:p>
          <a:pPr lvl="0" algn="r" defTabSz="755650">
            <a:lnSpc>
              <a:spcPct val="90000"/>
            </a:lnSpc>
            <a:spcBef>
              <a:spcPct val="0"/>
            </a:spcBef>
            <a:spcAft>
              <a:spcPct val="35000"/>
            </a:spcAft>
          </a:pPr>
          <a:endParaRPr lang="en-US" sz="1700" kern="1200"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sp:txBody>
      <dsp:txXfrm>
        <a:off x="4018" y="81963"/>
        <a:ext cx="2055390" cy="988762"/>
      </dsp:txXfrm>
    </dsp:sp>
    <dsp:sp modelId="{24594D28-FDAB-4920-91F8-590ACCBA01EF}">
      <dsp:nvSpPr>
        <dsp:cNvPr id="0" name=""/>
        <dsp:cNvSpPr/>
      </dsp:nvSpPr>
      <dsp:spPr>
        <a:xfrm>
          <a:off x="2059409" y="81963"/>
          <a:ext cx="411078" cy="988762"/>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9D2FD246-D4ED-4111-AEF3-ABFFA6562607}">
      <dsp:nvSpPr>
        <dsp:cNvPr id="0" name=""/>
        <dsp:cNvSpPr/>
      </dsp:nvSpPr>
      <dsp:spPr>
        <a:xfrm>
          <a:off x="2634918" y="81963"/>
          <a:ext cx="5590663" cy="988762"/>
        </a:xfrm>
        <a:prstGeom prst="rect">
          <a:avLst/>
        </a:prstGeom>
        <a:solidFill>
          <a:srgbClr val="0BD0D9">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smtClean="0">
              <a:solidFill>
                <a:sysClr val="windowText" lastClr="000000"/>
              </a:solidFill>
              <a:latin typeface="Calibri" panose="020F0502020204030204" pitchFamily="34" charset="0"/>
              <a:ea typeface="+mn-ea"/>
              <a:cs typeface="Calibri" panose="020F0502020204030204" pitchFamily="34" charset="0"/>
            </a:rPr>
            <a:t>Limiting unnecessary exposure</a:t>
          </a:r>
          <a:endParaRPr lang="en-US" sz="1700" kern="1200" dirty="0">
            <a:solidFill>
              <a:sysClr val="windowText" lastClr="000000"/>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ysClr val="windowText" lastClr="000000"/>
              </a:solidFill>
              <a:latin typeface="Calibri" panose="020F0502020204030204" pitchFamily="34" charset="0"/>
              <a:ea typeface="+mn-ea"/>
              <a:cs typeface="Calibri" panose="020F0502020204030204" pitchFamily="34" charset="0"/>
            </a:rPr>
            <a:t>Protection from </a:t>
          </a:r>
          <a:r>
            <a:rPr lang="en-US" sz="1700" kern="1200" dirty="0" smtClean="0">
              <a:solidFill>
                <a:sysClr val="windowText" lastClr="000000"/>
              </a:solidFill>
              <a:latin typeface="Calibri" panose="020F0502020204030204" pitchFamily="34" charset="0"/>
              <a:ea typeface="+mn-ea"/>
              <a:cs typeface="Calibri" panose="020F0502020204030204" pitchFamily="34" charset="0"/>
            </a:rPr>
            <a:t>contagion</a:t>
          </a:r>
          <a:endParaRPr lang="en-US" sz="1700" kern="1200" dirty="0">
            <a:solidFill>
              <a:sysClr val="windowText" lastClr="000000"/>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ysClr val="windowText" lastClr="000000"/>
              </a:solidFill>
              <a:latin typeface="Calibri" panose="020F0502020204030204" pitchFamily="34" charset="0"/>
              <a:ea typeface="+mn-ea"/>
              <a:cs typeface="Calibri" panose="020F0502020204030204" pitchFamily="34" charset="0"/>
            </a:rPr>
            <a:t>Minimally intrusive screening</a:t>
          </a:r>
          <a:endParaRPr lang="en-US" sz="1700" kern="1200" dirty="0">
            <a:solidFill>
              <a:sysClr val="windowText" lastClr="000000"/>
            </a:solidFill>
            <a:latin typeface="Calibri" panose="020F0502020204030204" pitchFamily="34" charset="0"/>
            <a:ea typeface="+mn-ea"/>
            <a:cs typeface="Calibri" panose="020F0502020204030204" pitchFamily="34" charset="0"/>
          </a:endParaRPr>
        </a:p>
      </dsp:txBody>
      <dsp:txXfrm>
        <a:off x="2634918" y="81963"/>
        <a:ext cx="5590663" cy="988762"/>
      </dsp:txXfrm>
    </dsp:sp>
    <dsp:sp modelId="{B965C5D3-27AB-4409-912B-A881746922FF}">
      <dsp:nvSpPr>
        <dsp:cNvPr id="0" name=""/>
        <dsp:cNvSpPr/>
      </dsp:nvSpPr>
      <dsp:spPr>
        <a:xfrm>
          <a:off x="4018" y="1194381"/>
          <a:ext cx="2055390" cy="799425"/>
        </a:xfrm>
        <a:prstGeom prst="rect">
          <a:avLst/>
        </a:prstGeom>
        <a:solidFill>
          <a:srgbClr val="F2FC74"/>
        </a:solidFill>
        <a:ln>
          <a:noFill/>
        </a:ln>
        <a:effectLst/>
      </dsp:spPr>
      <dsp:style>
        <a:lnRef idx="0">
          <a:scrgbClr r="0" g="0" b="0"/>
        </a:lnRef>
        <a:fillRef idx="0">
          <a:scrgbClr r="0" g="0" b="0"/>
        </a:fillRef>
        <a:effectRef idx="0">
          <a:scrgbClr r="0" g="0" b="0"/>
        </a:effectRef>
        <a:fontRef idx="minor"/>
      </dsp:style>
      <dsp:txBody>
        <a:bodyPr spcFirstLastPara="0" vert="horz" wrap="square" lIns="120904" tIns="43180" rIns="120904" bIns="43180" numCol="1" spcCol="1270" anchor="ctr" anchorCtr="0">
          <a:noAutofit/>
        </a:bodyPr>
        <a:lstStyle/>
        <a:p>
          <a:pPr lvl="0" algn="r" defTabSz="755650">
            <a:lnSpc>
              <a:spcPct val="90000"/>
            </a:lnSpc>
            <a:spcBef>
              <a:spcPct val="0"/>
            </a:spcBef>
            <a:spcAft>
              <a:spcPct val="35000"/>
            </a:spcAft>
          </a:pPr>
          <a:r>
            <a:rPr lang="en-US" sz="1700" b="1"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Prior to exposure</a:t>
          </a:r>
          <a:r>
            <a:rPr lang="en-US" sz="1700"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 Resilience and protection</a:t>
          </a:r>
          <a:endParaRPr lang="en-US" sz="1700" kern="1200"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sp:txBody>
      <dsp:txXfrm>
        <a:off x="4018" y="1194381"/>
        <a:ext cx="2055390" cy="799425"/>
      </dsp:txXfrm>
    </dsp:sp>
    <dsp:sp modelId="{DF60D631-F965-472C-9252-6D9C13A14684}">
      <dsp:nvSpPr>
        <dsp:cNvPr id="0" name=""/>
        <dsp:cNvSpPr/>
      </dsp:nvSpPr>
      <dsp:spPr>
        <a:xfrm>
          <a:off x="2059409" y="1131926"/>
          <a:ext cx="411078" cy="924335"/>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78E57E5E-85F3-4206-BBE2-4492A27E053B}">
      <dsp:nvSpPr>
        <dsp:cNvPr id="0" name=""/>
        <dsp:cNvSpPr/>
      </dsp:nvSpPr>
      <dsp:spPr>
        <a:xfrm>
          <a:off x="2634918" y="1131926"/>
          <a:ext cx="5590663" cy="924335"/>
        </a:xfrm>
        <a:prstGeom prst="rect">
          <a:avLst/>
        </a:prstGeom>
        <a:solidFill>
          <a:srgbClr val="F2FC74"/>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smtClean="0">
              <a:solidFill>
                <a:srgbClr val="FFFF00"/>
              </a:solidFill>
              <a:latin typeface="Calibri" panose="020F0502020204030204" pitchFamily="34" charset="0"/>
              <a:ea typeface="+mn-ea"/>
              <a:cs typeface="Calibri" panose="020F0502020204030204" pitchFamily="34" charset="0"/>
            </a:rPr>
            <a:t>Fostering </a:t>
          </a:r>
          <a:r>
            <a:rPr lang="en-US" sz="1700" kern="1200" dirty="0" smtClean="0">
              <a:solidFill>
                <a:srgbClr val="FFFF00"/>
              </a:solidFill>
              <a:latin typeface="Calibri" panose="020F0502020204030204" pitchFamily="34" charset="0"/>
              <a:ea typeface="+mn-ea"/>
              <a:cs typeface="Calibri" panose="020F0502020204030204" pitchFamily="34" charset="0"/>
            </a:rPr>
            <a:t>o</a:t>
          </a:r>
          <a:endParaRPr lang="en-US" sz="1700" kern="1200" dirty="0">
            <a:solidFill>
              <a:srgbClr val="FFFF00"/>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rgbClr val="FFFF00"/>
              </a:solidFill>
              <a:latin typeface="Calibri" panose="020F0502020204030204" pitchFamily="34" charset="0"/>
              <a:ea typeface="+mn-ea"/>
              <a:cs typeface="Calibri" panose="020F0502020204030204" pitchFamily="34" charset="0"/>
            </a:rPr>
            <a:t>\</a:t>
          </a:r>
          <a:r>
            <a:rPr lang="en-US" sz="1700" kern="1200" dirty="0" err="1" smtClean="0">
              <a:solidFill>
                <a:srgbClr val="FFFF00"/>
              </a:solidFill>
              <a:latin typeface="Calibri" panose="020F0502020204030204" pitchFamily="34" charset="0"/>
              <a:ea typeface="+mn-ea"/>
              <a:cs typeface="Calibri" panose="020F0502020204030204" pitchFamily="34" charset="0"/>
            </a:rPr>
            <a:t>ur</a:t>
          </a:r>
          <a:r>
            <a:rPr lang="en-US" sz="1700" kern="1200" dirty="0" smtClean="0">
              <a:solidFill>
                <a:srgbClr val="FFFF00"/>
              </a:solidFill>
              <a:latin typeface="Calibri" panose="020F0502020204030204" pitchFamily="34" charset="0"/>
              <a:ea typeface="+mn-ea"/>
              <a:cs typeface="Calibri" panose="020F0502020204030204" pitchFamily="34" charset="0"/>
            </a:rPr>
            <a:t> “background” resilience</a:t>
          </a:r>
          <a:endParaRPr lang="en-US" sz="1700" kern="1200" dirty="0">
            <a:solidFill>
              <a:srgbClr val="FFFF00"/>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rgbClr val="FFFF00"/>
              </a:solidFill>
              <a:latin typeface="Calibri" panose="020F0502020204030204" pitchFamily="34" charset="0"/>
              <a:ea typeface="+mn-ea"/>
              <a:cs typeface="Calibri" panose="020F0502020204030204" pitchFamily="34" charset="0"/>
            </a:rPr>
            <a:t>Entering situation knowing we have tools in our toolboxes</a:t>
          </a:r>
          <a:endParaRPr lang="en-US" sz="1700" kern="1200" dirty="0">
            <a:solidFill>
              <a:srgbClr val="FFFF00"/>
            </a:solidFill>
            <a:latin typeface="Calibri" panose="020F0502020204030204" pitchFamily="34" charset="0"/>
            <a:ea typeface="+mn-ea"/>
            <a:cs typeface="Calibri" panose="020F0502020204030204" pitchFamily="34" charset="0"/>
          </a:endParaRPr>
        </a:p>
      </dsp:txBody>
      <dsp:txXfrm>
        <a:off x="2634918" y="1131926"/>
        <a:ext cx="5590663" cy="924335"/>
      </dsp:txXfrm>
    </dsp:sp>
    <dsp:sp modelId="{931F6AEB-D81E-478C-B283-B6E6058C525E}">
      <dsp:nvSpPr>
        <dsp:cNvPr id="0" name=""/>
        <dsp:cNvSpPr/>
      </dsp:nvSpPr>
      <dsp:spPr>
        <a:xfrm>
          <a:off x="4018" y="2317975"/>
          <a:ext cx="2055390" cy="1283287"/>
        </a:xfrm>
        <a:prstGeom prst="rect">
          <a:avLst/>
        </a:prstGeom>
        <a:solidFill>
          <a:srgbClr val="FFC000"/>
        </a:solidFill>
        <a:ln>
          <a:noFill/>
        </a:ln>
        <a:effectLst/>
      </dsp:spPr>
      <dsp:style>
        <a:lnRef idx="0">
          <a:scrgbClr r="0" g="0" b="0"/>
        </a:lnRef>
        <a:fillRef idx="0">
          <a:scrgbClr r="0" g="0" b="0"/>
        </a:fillRef>
        <a:effectRef idx="0">
          <a:scrgbClr r="0" g="0" b="0"/>
        </a:effectRef>
        <a:fontRef idx="minor"/>
      </dsp:style>
      <dsp:txBody>
        <a:bodyPr spcFirstLastPara="0" vert="horz" wrap="square" lIns="120904" tIns="43180" rIns="120904" bIns="43180" numCol="1" spcCol="1270" anchor="ctr" anchorCtr="0">
          <a:noAutofit/>
        </a:bodyPr>
        <a:lstStyle/>
        <a:p>
          <a:pPr lvl="0" algn="r" defTabSz="755650">
            <a:lnSpc>
              <a:spcPct val="90000"/>
            </a:lnSpc>
            <a:spcBef>
              <a:spcPct val="0"/>
            </a:spcBef>
            <a:spcAft>
              <a:spcPct val="35000"/>
            </a:spcAft>
          </a:pPr>
          <a:r>
            <a:rPr lang="en-US" sz="1700" b="1"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During exposure: </a:t>
          </a:r>
          <a:r>
            <a:rPr lang="en-US" sz="1700" b="0"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Tools for c</a:t>
          </a:r>
          <a:r>
            <a:rPr lang="en-US" sz="1700"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oping in the presence of secondary trauma exposure</a:t>
          </a:r>
          <a:endParaRPr lang="en-US" sz="1700" kern="1200"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sp:txBody>
      <dsp:txXfrm>
        <a:off x="4018" y="2317975"/>
        <a:ext cx="2055390" cy="1283287"/>
      </dsp:txXfrm>
    </dsp:sp>
    <dsp:sp modelId="{F352109F-36E3-4C9B-921D-CFEFA5E7FB01}">
      <dsp:nvSpPr>
        <dsp:cNvPr id="0" name=""/>
        <dsp:cNvSpPr/>
      </dsp:nvSpPr>
      <dsp:spPr>
        <a:xfrm>
          <a:off x="2059409" y="2117461"/>
          <a:ext cx="411078" cy="1684314"/>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9DA5ED75-57A7-4D80-8A16-C6FB61922771}">
      <dsp:nvSpPr>
        <dsp:cNvPr id="0" name=""/>
        <dsp:cNvSpPr/>
      </dsp:nvSpPr>
      <dsp:spPr>
        <a:xfrm>
          <a:off x="2634918" y="2117461"/>
          <a:ext cx="5590663" cy="1684314"/>
        </a:xfrm>
        <a:prstGeom prst="rect">
          <a:avLst/>
        </a:prstGeom>
        <a:solidFill>
          <a:srgbClr val="FFC000"/>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smtClean="0">
              <a:solidFill>
                <a:srgbClr val="FFC000"/>
              </a:solidFill>
              <a:latin typeface="Calibri" panose="020F0502020204030204" pitchFamily="34" charset="0"/>
              <a:ea typeface="+mn-ea"/>
              <a:cs typeface="Calibri" panose="020F0502020204030204" pitchFamily="34" charset="0"/>
            </a:rPr>
            <a:t>Being ready to respond to disclosures</a:t>
          </a:r>
          <a:endParaRPr lang="en-US" sz="1700" kern="1200" dirty="0">
            <a:solidFill>
              <a:srgbClr val="FFC000"/>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rgbClr val="FFC000"/>
              </a:solidFill>
              <a:latin typeface="Calibri" panose="020F0502020204030204" pitchFamily="34" charset="0"/>
              <a:ea typeface="+mn-ea"/>
              <a:cs typeface="Calibri" panose="020F0502020204030204" pitchFamily="34" charset="0"/>
            </a:rPr>
            <a:t>Being ready to respond if someone is triggered</a:t>
          </a:r>
          <a:endParaRPr lang="en-US" sz="1700" kern="1200" dirty="0">
            <a:solidFill>
              <a:srgbClr val="FFC000"/>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rgbClr val="FFC000"/>
              </a:solidFill>
              <a:latin typeface="Calibri" panose="020F0502020204030204" pitchFamily="34" charset="0"/>
              <a:ea typeface="+mn-ea"/>
              <a:cs typeface="Calibri" panose="020F0502020204030204" pitchFamily="34" charset="0"/>
            </a:rPr>
            <a:t>Being prepared to make mandated reports in ways that protect clients, us, and the alliance</a:t>
          </a:r>
          <a:endParaRPr lang="en-US" sz="1700" kern="1200" dirty="0">
            <a:solidFill>
              <a:srgbClr val="FFC000"/>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rgbClr val="FFC000"/>
              </a:solidFill>
              <a:latin typeface="Calibri" panose="020F0502020204030204" pitchFamily="34" charset="0"/>
              <a:ea typeface="+mn-ea"/>
              <a:cs typeface="Calibri" panose="020F0502020204030204" pitchFamily="34" charset="0"/>
            </a:rPr>
            <a:t>Being able to ground/calm/recover our balance in the moment</a:t>
          </a:r>
          <a:endParaRPr lang="en-US" sz="1700" kern="1200" dirty="0">
            <a:solidFill>
              <a:srgbClr val="FFC000"/>
            </a:solidFill>
            <a:latin typeface="Calibri" panose="020F0502020204030204" pitchFamily="34" charset="0"/>
            <a:ea typeface="+mn-ea"/>
            <a:cs typeface="Calibri" panose="020F0502020204030204" pitchFamily="34" charset="0"/>
          </a:endParaRPr>
        </a:p>
      </dsp:txBody>
      <dsp:txXfrm>
        <a:off x="2634918" y="2117461"/>
        <a:ext cx="5590663" cy="1684314"/>
      </dsp:txXfrm>
    </dsp:sp>
    <dsp:sp modelId="{27FEDDCC-9BBC-468E-84E9-E40DF46852CF}">
      <dsp:nvSpPr>
        <dsp:cNvPr id="0" name=""/>
        <dsp:cNvSpPr/>
      </dsp:nvSpPr>
      <dsp:spPr>
        <a:xfrm>
          <a:off x="4018" y="3862976"/>
          <a:ext cx="2055390" cy="1051875"/>
        </a:xfrm>
        <a:prstGeom prst="rect">
          <a:avLst/>
        </a:prstGeom>
        <a:solidFill>
          <a:srgbClr val="00B0F0"/>
        </a:solidFill>
        <a:ln>
          <a:noFill/>
        </a:ln>
        <a:effectLst/>
      </dsp:spPr>
      <dsp:style>
        <a:lnRef idx="0">
          <a:scrgbClr r="0" g="0" b="0"/>
        </a:lnRef>
        <a:fillRef idx="0">
          <a:scrgbClr r="0" g="0" b="0"/>
        </a:fillRef>
        <a:effectRef idx="0">
          <a:scrgbClr r="0" g="0" b="0"/>
        </a:effectRef>
        <a:fontRef idx="minor"/>
      </dsp:style>
      <dsp:txBody>
        <a:bodyPr spcFirstLastPara="0" vert="horz" wrap="square" lIns="120904" tIns="43180" rIns="120904" bIns="43180" numCol="1" spcCol="1270" anchor="ctr" anchorCtr="0">
          <a:noAutofit/>
        </a:bodyPr>
        <a:lstStyle/>
        <a:p>
          <a:pPr lvl="0" algn="r" defTabSz="755650">
            <a:lnSpc>
              <a:spcPct val="90000"/>
            </a:lnSpc>
            <a:spcBef>
              <a:spcPct val="0"/>
            </a:spcBef>
            <a:spcAft>
              <a:spcPct val="35000"/>
            </a:spcAft>
          </a:pPr>
          <a:r>
            <a:rPr lang="en-US" sz="1700" b="1" kern="1200" dirty="0" smtClean="0">
              <a:solidFill>
                <a:sysClr val="windowText" lastClr="000000"/>
              </a:solidFill>
              <a:latin typeface="Calibri" panose="020F0502020204030204" pitchFamily="34" charset="0"/>
              <a:ea typeface="+mn-ea"/>
              <a:cs typeface="Calibri" panose="020F0502020204030204" pitchFamily="34" charset="0"/>
            </a:rPr>
            <a:t>After exposure: </a:t>
          </a:r>
          <a:r>
            <a:rPr lang="en-US" sz="1700" kern="1200" dirty="0" smtClean="0">
              <a:solidFill>
                <a:sysClr val="windowText" lastClr="000000"/>
              </a:solidFill>
              <a:latin typeface="Calibri" panose="020F0502020204030204" pitchFamily="34" charset="0"/>
              <a:ea typeface="+mn-ea"/>
              <a:cs typeface="Calibri" panose="020F0502020204030204" pitchFamily="34" charset="0"/>
            </a:rPr>
            <a:t>Recovery in the aftermath of stress and trauma</a:t>
          </a:r>
          <a:endParaRPr lang="en-US" sz="1700" kern="1200" dirty="0">
            <a:solidFill>
              <a:sysClr val="windowText" lastClr="000000"/>
            </a:solidFill>
            <a:latin typeface="Calibri" panose="020F0502020204030204" pitchFamily="34" charset="0"/>
            <a:ea typeface="+mn-ea"/>
            <a:cs typeface="Calibri" panose="020F0502020204030204" pitchFamily="34" charset="0"/>
          </a:endParaRPr>
        </a:p>
      </dsp:txBody>
      <dsp:txXfrm>
        <a:off x="4018" y="3862976"/>
        <a:ext cx="2055390" cy="1051875"/>
      </dsp:txXfrm>
    </dsp:sp>
    <dsp:sp modelId="{9DF52311-43DC-424A-A432-E13E97A94B7B}">
      <dsp:nvSpPr>
        <dsp:cNvPr id="0" name=""/>
        <dsp:cNvSpPr/>
      </dsp:nvSpPr>
      <dsp:spPr>
        <a:xfrm>
          <a:off x="2059409" y="3862976"/>
          <a:ext cx="411078" cy="1051875"/>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9B7EB2A9-7E37-4248-B41B-E9BFD61C6CE7}">
      <dsp:nvSpPr>
        <dsp:cNvPr id="0" name=""/>
        <dsp:cNvSpPr/>
      </dsp:nvSpPr>
      <dsp:spPr>
        <a:xfrm>
          <a:off x="2634918" y="3862976"/>
          <a:ext cx="5590663" cy="1051875"/>
        </a:xfrm>
        <a:prstGeom prst="rect">
          <a:avLst/>
        </a:prstGeom>
        <a:solidFill>
          <a:srgbClr val="00B0F0"/>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smtClean="0">
              <a:solidFill>
                <a:schemeClr val="tx2">
                  <a:lumMod val="60000"/>
                  <a:lumOff val="40000"/>
                </a:schemeClr>
              </a:solidFill>
              <a:latin typeface="Calibri" panose="020F0502020204030204" pitchFamily="34" charset="0"/>
              <a:ea typeface="+mn-ea"/>
              <a:cs typeface="Calibri" panose="020F0502020204030204" pitchFamily="34" charset="0"/>
            </a:rPr>
            <a:t>Debriefing in helpful ways</a:t>
          </a:r>
          <a:endParaRPr lang="en-US" sz="1700" kern="1200" dirty="0">
            <a:solidFill>
              <a:schemeClr val="tx2">
                <a:lumMod val="60000"/>
                <a:lumOff val="40000"/>
              </a:schemeClr>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chemeClr val="tx2">
                  <a:lumMod val="60000"/>
                  <a:lumOff val="40000"/>
                </a:schemeClr>
              </a:solidFill>
              <a:latin typeface="Calibri" panose="020F0502020204030204" pitchFamily="34" charset="0"/>
              <a:ea typeface="+mn-ea"/>
              <a:cs typeface="Calibri" panose="020F0502020204030204" pitchFamily="34" charset="0"/>
            </a:rPr>
            <a:t>Mindful self-care, self-compassion, meaning-making</a:t>
          </a:r>
          <a:endParaRPr lang="en-US" sz="1700" kern="1200" dirty="0">
            <a:solidFill>
              <a:schemeClr val="tx2">
                <a:lumMod val="60000"/>
                <a:lumOff val="40000"/>
              </a:schemeClr>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chemeClr val="tx2">
                  <a:lumMod val="60000"/>
                  <a:lumOff val="40000"/>
                </a:schemeClr>
              </a:solidFill>
              <a:latin typeface="Calibri" panose="020F0502020204030204" pitchFamily="34" charset="0"/>
              <a:ea typeface="+mn-ea"/>
              <a:cs typeface="Calibri" panose="020F0502020204030204" pitchFamily="34" charset="0"/>
            </a:rPr>
            <a:t>Creating a social ecology of mutual awareness and support</a:t>
          </a:r>
          <a:endParaRPr lang="en-US" sz="1700" kern="1200" dirty="0">
            <a:solidFill>
              <a:schemeClr val="tx2">
                <a:lumMod val="60000"/>
                <a:lumOff val="40000"/>
              </a:schemeClr>
            </a:solidFill>
            <a:latin typeface="Calibri" panose="020F0502020204030204" pitchFamily="34" charset="0"/>
            <a:ea typeface="+mn-ea"/>
            <a:cs typeface="Calibri" panose="020F0502020204030204" pitchFamily="34" charset="0"/>
          </a:endParaRPr>
        </a:p>
      </dsp:txBody>
      <dsp:txXfrm>
        <a:off x="2634918" y="3862976"/>
        <a:ext cx="5590663" cy="105187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EBED6A-409F-4F58-8517-A620248016BB}">
      <dsp:nvSpPr>
        <dsp:cNvPr id="0" name=""/>
        <dsp:cNvSpPr/>
      </dsp:nvSpPr>
      <dsp:spPr>
        <a:xfrm>
          <a:off x="4018" y="81963"/>
          <a:ext cx="2055390" cy="988762"/>
        </a:xfrm>
        <a:prstGeom prst="rect">
          <a:avLst/>
        </a:prstGeom>
        <a:solidFill>
          <a:srgbClr val="0BD0D9"/>
        </a:solidFill>
        <a:ln>
          <a:noFill/>
        </a:ln>
        <a:effectLst/>
      </dsp:spPr>
      <dsp:style>
        <a:lnRef idx="0">
          <a:scrgbClr r="0" g="0" b="0"/>
        </a:lnRef>
        <a:fillRef idx="0">
          <a:scrgbClr r="0" g="0" b="0"/>
        </a:fillRef>
        <a:effectRef idx="0">
          <a:scrgbClr r="0" g="0" b="0"/>
        </a:effectRef>
        <a:fontRef idx="minor"/>
      </dsp:style>
      <dsp:txBody>
        <a:bodyPr spcFirstLastPara="0" vert="horz" wrap="square" lIns="120904" tIns="43180" rIns="120904" bIns="43180" numCol="1" spcCol="1270" anchor="ctr" anchorCtr="0">
          <a:noAutofit/>
        </a:bodyPr>
        <a:lstStyle/>
        <a:p>
          <a:pPr lvl="0" algn="r" defTabSz="755650">
            <a:lnSpc>
              <a:spcPct val="90000"/>
            </a:lnSpc>
            <a:spcBef>
              <a:spcPct val="0"/>
            </a:spcBef>
            <a:spcAft>
              <a:spcPct val="35000"/>
            </a:spcAft>
          </a:pPr>
          <a:endParaRPr lang="en-US" sz="1700"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a:p>
          <a:pPr lvl="0" algn="r" defTabSz="755650">
            <a:lnSpc>
              <a:spcPct val="90000"/>
            </a:lnSpc>
            <a:spcBef>
              <a:spcPct val="0"/>
            </a:spcBef>
            <a:spcAft>
              <a:spcPct val="35000"/>
            </a:spcAft>
          </a:pPr>
          <a:r>
            <a:rPr lang="en-US" sz="1700" b="1"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Prevention</a:t>
          </a:r>
        </a:p>
        <a:p>
          <a:pPr lvl="0" algn="r" defTabSz="755650">
            <a:lnSpc>
              <a:spcPct val="90000"/>
            </a:lnSpc>
            <a:spcBef>
              <a:spcPct val="0"/>
            </a:spcBef>
            <a:spcAft>
              <a:spcPct val="35000"/>
            </a:spcAft>
          </a:pPr>
          <a:endParaRPr lang="en-US" sz="1700" kern="1200"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sp:txBody>
      <dsp:txXfrm>
        <a:off x="4018" y="81963"/>
        <a:ext cx="2055390" cy="988762"/>
      </dsp:txXfrm>
    </dsp:sp>
    <dsp:sp modelId="{24594D28-FDAB-4920-91F8-590ACCBA01EF}">
      <dsp:nvSpPr>
        <dsp:cNvPr id="0" name=""/>
        <dsp:cNvSpPr/>
      </dsp:nvSpPr>
      <dsp:spPr>
        <a:xfrm>
          <a:off x="2059409" y="81963"/>
          <a:ext cx="411078" cy="988762"/>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9D2FD246-D4ED-4111-AEF3-ABFFA6562607}">
      <dsp:nvSpPr>
        <dsp:cNvPr id="0" name=""/>
        <dsp:cNvSpPr/>
      </dsp:nvSpPr>
      <dsp:spPr>
        <a:xfrm>
          <a:off x="2634918" y="81963"/>
          <a:ext cx="5590663" cy="988762"/>
        </a:xfrm>
        <a:prstGeom prst="rect">
          <a:avLst/>
        </a:prstGeom>
        <a:solidFill>
          <a:srgbClr val="0BD0D9">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smtClean="0">
              <a:solidFill>
                <a:sysClr val="windowText" lastClr="000000"/>
              </a:solidFill>
              <a:latin typeface="Calibri" panose="020F0502020204030204" pitchFamily="34" charset="0"/>
              <a:ea typeface="+mn-ea"/>
              <a:cs typeface="Calibri" panose="020F0502020204030204" pitchFamily="34" charset="0"/>
            </a:rPr>
            <a:t>Limiting unnecessary exposure</a:t>
          </a:r>
          <a:endParaRPr lang="en-US" sz="1700" kern="1200" dirty="0">
            <a:solidFill>
              <a:sysClr val="windowText" lastClr="000000"/>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ysClr val="windowText" lastClr="000000"/>
              </a:solidFill>
              <a:latin typeface="Calibri" panose="020F0502020204030204" pitchFamily="34" charset="0"/>
              <a:ea typeface="+mn-ea"/>
              <a:cs typeface="Calibri" panose="020F0502020204030204" pitchFamily="34" charset="0"/>
            </a:rPr>
            <a:t>Protection from </a:t>
          </a:r>
          <a:r>
            <a:rPr lang="en-US" sz="1700" kern="1200" dirty="0" smtClean="0">
              <a:solidFill>
                <a:sysClr val="windowText" lastClr="000000"/>
              </a:solidFill>
              <a:latin typeface="Calibri" panose="020F0502020204030204" pitchFamily="34" charset="0"/>
              <a:ea typeface="+mn-ea"/>
              <a:cs typeface="Calibri" panose="020F0502020204030204" pitchFamily="34" charset="0"/>
            </a:rPr>
            <a:t>contagion</a:t>
          </a:r>
          <a:endParaRPr lang="en-US" sz="1700" kern="1200" dirty="0">
            <a:solidFill>
              <a:sysClr val="windowText" lastClr="000000"/>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ysClr val="windowText" lastClr="000000"/>
              </a:solidFill>
              <a:latin typeface="Calibri" panose="020F0502020204030204" pitchFamily="34" charset="0"/>
              <a:ea typeface="+mn-ea"/>
              <a:cs typeface="Calibri" panose="020F0502020204030204" pitchFamily="34" charset="0"/>
            </a:rPr>
            <a:t>Minimally intrusive screening</a:t>
          </a:r>
          <a:endParaRPr lang="en-US" sz="1700" kern="1200" dirty="0">
            <a:solidFill>
              <a:sysClr val="windowText" lastClr="000000"/>
            </a:solidFill>
            <a:latin typeface="Calibri" panose="020F0502020204030204" pitchFamily="34" charset="0"/>
            <a:ea typeface="+mn-ea"/>
            <a:cs typeface="Calibri" panose="020F0502020204030204" pitchFamily="34" charset="0"/>
          </a:endParaRPr>
        </a:p>
      </dsp:txBody>
      <dsp:txXfrm>
        <a:off x="2634918" y="81963"/>
        <a:ext cx="5590663" cy="988762"/>
      </dsp:txXfrm>
    </dsp:sp>
    <dsp:sp modelId="{B965C5D3-27AB-4409-912B-A881746922FF}">
      <dsp:nvSpPr>
        <dsp:cNvPr id="0" name=""/>
        <dsp:cNvSpPr/>
      </dsp:nvSpPr>
      <dsp:spPr>
        <a:xfrm>
          <a:off x="4018" y="1194381"/>
          <a:ext cx="2055390" cy="799425"/>
        </a:xfrm>
        <a:prstGeom prst="rect">
          <a:avLst/>
        </a:prstGeom>
        <a:solidFill>
          <a:srgbClr val="F2FC74"/>
        </a:solidFill>
        <a:ln>
          <a:noFill/>
        </a:ln>
        <a:effectLst/>
      </dsp:spPr>
      <dsp:style>
        <a:lnRef idx="0">
          <a:scrgbClr r="0" g="0" b="0"/>
        </a:lnRef>
        <a:fillRef idx="0">
          <a:scrgbClr r="0" g="0" b="0"/>
        </a:fillRef>
        <a:effectRef idx="0">
          <a:scrgbClr r="0" g="0" b="0"/>
        </a:effectRef>
        <a:fontRef idx="minor"/>
      </dsp:style>
      <dsp:txBody>
        <a:bodyPr spcFirstLastPara="0" vert="horz" wrap="square" lIns="120904" tIns="43180" rIns="120904" bIns="43180" numCol="1" spcCol="1270" anchor="ctr" anchorCtr="0">
          <a:noAutofit/>
        </a:bodyPr>
        <a:lstStyle/>
        <a:p>
          <a:pPr lvl="0" algn="r" defTabSz="755650">
            <a:lnSpc>
              <a:spcPct val="90000"/>
            </a:lnSpc>
            <a:spcBef>
              <a:spcPct val="0"/>
            </a:spcBef>
            <a:spcAft>
              <a:spcPct val="35000"/>
            </a:spcAft>
          </a:pPr>
          <a:r>
            <a:rPr lang="en-US" sz="1700" b="1"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Prior to exposure</a:t>
          </a:r>
          <a:r>
            <a:rPr lang="en-US" sz="1700"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 Resilience and protection</a:t>
          </a:r>
          <a:endParaRPr lang="en-US" sz="1700" kern="1200"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sp:txBody>
      <dsp:txXfrm>
        <a:off x="4018" y="1194381"/>
        <a:ext cx="2055390" cy="799425"/>
      </dsp:txXfrm>
    </dsp:sp>
    <dsp:sp modelId="{DF60D631-F965-472C-9252-6D9C13A14684}">
      <dsp:nvSpPr>
        <dsp:cNvPr id="0" name=""/>
        <dsp:cNvSpPr/>
      </dsp:nvSpPr>
      <dsp:spPr>
        <a:xfrm>
          <a:off x="2059409" y="1131926"/>
          <a:ext cx="411078" cy="924335"/>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78E57E5E-85F3-4206-BBE2-4492A27E053B}">
      <dsp:nvSpPr>
        <dsp:cNvPr id="0" name=""/>
        <dsp:cNvSpPr/>
      </dsp:nvSpPr>
      <dsp:spPr>
        <a:xfrm>
          <a:off x="2634918" y="1131926"/>
          <a:ext cx="5590663" cy="924335"/>
        </a:xfrm>
        <a:prstGeom prst="rect">
          <a:avLst/>
        </a:prstGeom>
        <a:solidFill>
          <a:srgbClr val="F2FC74"/>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smtClean="0">
              <a:solidFill>
                <a:schemeClr val="tx1"/>
              </a:solidFill>
              <a:effectLst/>
              <a:latin typeface="Calibri" panose="020F0502020204030204" pitchFamily="34" charset="0"/>
              <a:cs typeface="Calibri" panose="020F0502020204030204" pitchFamily="34" charset="0"/>
            </a:rPr>
            <a:t>Preparation and professional skill-building</a:t>
          </a:r>
          <a:endParaRPr lang="en-US" sz="1700" kern="1200" dirty="0">
            <a:solidFill>
              <a:schemeClr val="tx1"/>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smtClean="0">
              <a:solidFill>
                <a:schemeClr val="tx1"/>
              </a:solidFill>
              <a:latin typeface="Calibri" panose="020F0502020204030204" pitchFamily="34" charset="0"/>
              <a:ea typeface="+mn-ea"/>
              <a:cs typeface="Calibri" panose="020F0502020204030204" pitchFamily="34" charset="0"/>
            </a:rPr>
            <a:t>Entering situation knowing we have tools in our toolboxes</a:t>
          </a:r>
          <a:endParaRPr lang="en-US" sz="1700" kern="1200" dirty="0">
            <a:solidFill>
              <a:schemeClr val="tx1"/>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ysClr val="windowText" lastClr="000000"/>
              </a:solidFill>
              <a:latin typeface="Calibri" panose="020F0502020204030204" pitchFamily="34" charset="0"/>
              <a:ea typeface="+mn-ea"/>
              <a:cs typeface="Calibri" panose="020F0502020204030204" pitchFamily="34" charset="0"/>
            </a:rPr>
            <a:t>Creating a social ecology of mutual awareness and support</a:t>
          </a:r>
          <a:endParaRPr lang="en-US" sz="1700" kern="1200" dirty="0">
            <a:solidFill>
              <a:schemeClr val="tx1"/>
            </a:solidFill>
            <a:latin typeface="Calibri" panose="020F0502020204030204" pitchFamily="34" charset="0"/>
            <a:ea typeface="+mn-ea"/>
            <a:cs typeface="Calibri" panose="020F0502020204030204" pitchFamily="34" charset="0"/>
          </a:endParaRPr>
        </a:p>
      </dsp:txBody>
      <dsp:txXfrm>
        <a:off x="2634918" y="1131926"/>
        <a:ext cx="5590663" cy="924335"/>
      </dsp:txXfrm>
    </dsp:sp>
    <dsp:sp modelId="{931F6AEB-D81E-478C-B283-B6E6058C525E}">
      <dsp:nvSpPr>
        <dsp:cNvPr id="0" name=""/>
        <dsp:cNvSpPr/>
      </dsp:nvSpPr>
      <dsp:spPr>
        <a:xfrm>
          <a:off x="4018" y="2317975"/>
          <a:ext cx="2055390" cy="1283287"/>
        </a:xfrm>
        <a:prstGeom prst="rect">
          <a:avLst/>
        </a:prstGeom>
        <a:solidFill>
          <a:srgbClr val="FFC000"/>
        </a:solidFill>
        <a:ln>
          <a:noFill/>
        </a:ln>
        <a:effectLst/>
      </dsp:spPr>
      <dsp:style>
        <a:lnRef idx="0">
          <a:scrgbClr r="0" g="0" b="0"/>
        </a:lnRef>
        <a:fillRef idx="0">
          <a:scrgbClr r="0" g="0" b="0"/>
        </a:fillRef>
        <a:effectRef idx="0">
          <a:scrgbClr r="0" g="0" b="0"/>
        </a:effectRef>
        <a:fontRef idx="minor"/>
      </dsp:style>
      <dsp:txBody>
        <a:bodyPr spcFirstLastPara="0" vert="horz" wrap="square" lIns="120904" tIns="43180" rIns="120904" bIns="43180" numCol="1" spcCol="1270" anchor="ctr" anchorCtr="0">
          <a:noAutofit/>
        </a:bodyPr>
        <a:lstStyle/>
        <a:p>
          <a:pPr lvl="0" algn="r" defTabSz="755650">
            <a:lnSpc>
              <a:spcPct val="90000"/>
            </a:lnSpc>
            <a:spcBef>
              <a:spcPct val="0"/>
            </a:spcBef>
            <a:spcAft>
              <a:spcPct val="35000"/>
            </a:spcAft>
          </a:pPr>
          <a:r>
            <a:rPr lang="en-US" sz="1700" b="1"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During exposure: </a:t>
          </a:r>
          <a:r>
            <a:rPr lang="en-US" sz="1700" b="0"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Tools for c</a:t>
          </a:r>
          <a:r>
            <a:rPr lang="en-US" sz="1700"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oping in the presence of secondary trauma exposure</a:t>
          </a:r>
          <a:endParaRPr lang="en-US" sz="1700" kern="1200"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sp:txBody>
      <dsp:txXfrm>
        <a:off x="4018" y="2317975"/>
        <a:ext cx="2055390" cy="1283287"/>
      </dsp:txXfrm>
    </dsp:sp>
    <dsp:sp modelId="{F352109F-36E3-4C9B-921D-CFEFA5E7FB01}">
      <dsp:nvSpPr>
        <dsp:cNvPr id="0" name=""/>
        <dsp:cNvSpPr/>
      </dsp:nvSpPr>
      <dsp:spPr>
        <a:xfrm>
          <a:off x="2059409" y="2117461"/>
          <a:ext cx="411078" cy="1684314"/>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9DA5ED75-57A7-4D80-8A16-C6FB61922771}">
      <dsp:nvSpPr>
        <dsp:cNvPr id="0" name=""/>
        <dsp:cNvSpPr/>
      </dsp:nvSpPr>
      <dsp:spPr>
        <a:xfrm>
          <a:off x="2634918" y="2117461"/>
          <a:ext cx="5590663" cy="1684314"/>
        </a:xfrm>
        <a:prstGeom prst="rect">
          <a:avLst/>
        </a:prstGeom>
        <a:solidFill>
          <a:srgbClr val="FFC000"/>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smtClean="0">
              <a:solidFill>
                <a:srgbClr val="FFC000"/>
              </a:solidFill>
              <a:latin typeface="Calibri" panose="020F0502020204030204" pitchFamily="34" charset="0"/>
              <a:ea typeface="+mn-ea"/>
              <a:cs typeface="Calibri" panose="020F0502020204030204" pitchFamily="34" charset="0"/>
            </a:rPr>
            <a:t>Being ready to respond to disclosures</a:t>
          </a:r>
          <a:endParaRPr lang="en-US" sz="1700" kern="1200" dirty="0">
            <a:solidFill>
              <a:srgbClr val="FFC000"/>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rgbClr val="FFC000"/>
              </a:solidFill>
              <a:latin typeface="Calibri" panose="020F0502020204030204" pitchFamily="34" charset="0"/>
              <a:ea typeface="+mn-ea"/>
              <a:cs typeface="Calibri" panose="020F0502020204030204" pitchFamily="34" charset="0"/>
            </a:rPr>
            <a:t>Being ready to respond if someone is triggered</a:t>
          </a:r>
          <a:endParaRPr lang="en-US" sz="1700" kern="1200" dirty="0">
            <a:solidFill>
              <a:srgbClr val="FFC000"/>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rgbClr val="FFC000"/>
              </a:solidFill>
              <a:latin typeface="Calibri" panose="020F0502020204030204" pitchFamily="34" charset="0"/>
              <a:ea typeface="+mn-ea"/>
              <a:cs typeface="Calibri" panose="020F0502020204030204" pitchFamily="34" charset="0"/>
            </a:rPr>
            <a:t>Being prepared to make mandated reports in ways that protect clients, us, and the alliance</a:t>
          </a:r>
          <a:endParaRPr lang="en-US" sz="1700" kern="1200" dirty="0">
            <a:solidFill>
              <a:srgbClr val="FFC000"/>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rgbClr val="FFC000"/>
              </a:solidFill>
              <a:latin typeface="Calibri" panose="020F0502020204030204" pitchFamily="34" charset="0"/>
              <a:ea typeface="+mn-ea"/>
              <a:cs typeface="Calibri" panose="020F0502020204030204" pitchFamily="34" charset="0"/>
            </a:rPr>
            <a:t>Being able to ground/calm/recover our balance in the moment</a:t>
          </a:r>
          <a:endParaRPr lang="en-US" sz="1700" kern="1200" dirty="0">
            <a:solidFill>
              <a:srgbClr val="FFC000"/>
            </a:solidFill>
            <a:latin typeface="Calibri" panose="020F0502020204030204" pitchFamily="34" charset="0"/>
            <a:ea typeface="+mn-ea"/>
            <a:cs typeface="Calibri" panose="020F0502020204030204" pitchFamily="34" charset="0"/>
          </a:endParaRPr>
        </a:p>
      </dsp:txBody>
      <dsp:txXfrm>
        <a:off x="2634918" y="2117461"/>
        <a:ext cx="5590663" cy="1684314"/>
      </dsp:txXfrm>
    </dsp:sp>
    <dsp:sp modelId="{27FEDDCC-9BBC-468E-84E9-E40DF46852CF}">
      <dsp:nvSpPr>
        <dsp:cNvPr id="0" name=""/>
        <dsp:cNvSpPr/>
      </dsp:nvSpPr>
      <dsp:spPr>
        <a:xfrm>
          <a:off x="4018" y="3862976"/>
          <a:ext cx="2055390" cy="1051875"/>
        </a:xfrm>
        <a:prstGeom prst="rect">
          <a:avLst/>
        </a:prstGeom>
        <a:solidFill>
          <a:srgbClr val="00B0F0"/>
        </a:solidFill>
        <a:ln>
          <a:noFill/>
        </a:ln>
        <a:effectLst/>
      </dsp:spPr>
      <dsp:style>
        <a:lnRef idx="0">
          <a:scrgbClr r="0" g="0" b="0"/>
        </a:lnRef>
        <a:fillRef idx="0">
          <a:scrgbClr r="0" g="0" b="0"/>
        </a:fillRef>
        <a:effectRef idx="0">
          <a:scrgbClr r="0" g="0" b="0"/>
        </a:effectRef>
        <a:fontRef idx="minor"/>
      </dsp:style>
      <dsp:txBody>
        <a:bodyPr spcFirstLastPara="0" vert="horz" wrap="square" lIns="120904" tIns="43180" rIns="120904" bIns="43180" numCol="1" spcCol="1270" anchor="ctr" anchorCtr="0">
          <a:noAutofit/>
        </a:bodyPr>
        <a:lstStyle/>
        <a:p>
          <a:pPr lvl="0" algn="r" defTabSz="755650">
            <a:lnSpc>
              <a:spcPct val="90000"/>
            </a:lnSpc>
            <a:spcBef>
              <a:spcPct val="0"/>
            </a:spcBef>
            <a:spcAft>
              <a:spcPct val="35000"/>
            </a:spcAft>
          </a:pPr>
          <a:r>
            <a:rPr lang="en-US" sz="1700" b="1" kern="1200" dirty="0" smtClean="0">
              <a:solidFill>
                <a:sysClr val="windowText" lastClr="000000"/>
              </a:solidFill>
              <a:latin typeface="Calibri" panose="020F0502020204030204" pitchFamily="34" charset="0"/>
              <a:ea typeface="+mn-ea"/>
              <a:cs typeface="Calibri" panose="020F0502020204030204" pitchFamily="34" charset="0"/>
            </a:rPr>
            <a:t>After exposure: </a:t>
          </a:r>
          <a:r>
            <a:rPr lang="en-US" sz="1700" kern="1200" dirty="0" smtClean="0">
              <a:solidFill>
                <a:sysClr val="windowText" lastClr="000000"/>
              </a:solidFill>
              <a:latin typeface="Calibri" panose="020F0502020204030204" pitchFamily="34" charset="0"/>
              <a:ea typeface="+mn-ea"/>
              <a:cs typeface="Calibri" panose="020F0502020204030204" pitchFamily="34" charset="0"/>
            </a:rPr>
            <a:t>Recovery in the aftermath of stress and trauma</a:t>
          </a:r>
          <a:endParaRPr lang="en-US" sz="1700" kern="1200" dirty="0">
            <a:solidFill>
              <a:sysClr val="windowText" lastClr="000000"/>
            </a:solidFill>
            <a:latin typeface="Calibri" panose="020F0502020204030204" pitchFamily="34" charset="0"/>
            <a:ea typeface="+mn-ea"/>
            <a:cs typeface="Calibri" panose="020F0502020204030204" pitchFamily="34" charset="0"/>
          </a:endParaRPr>
        </a:p>
      </dsp:txBody>
      <dsp:txXfrm>
        <a:off x="4018" y="3862976"/>
        <a:ext cx="2055390" cy="1051875"/>
      </dsp:txXfrm>
    </dsp:sp>
    <dsp:sp modelId="{9DF52311-43DC-424A-A432-E13E97A94B7B}">
      <dsp:nvSpPr>
        <dsp:cNvPr id="0" name=""/>
        <dsp:cNvSpPr/>
      </dsp:nvSpPr>
      <dsp:spPr>
        <a:xfrm>
          <a:off x="2059409" y="3862976"/>
          <a:ext cx="411078" cy="1051875"/>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9B7EB2A9-7E37-4248-B41B-E9BFD61C6CE7}">
      <dsp:nvSpPr>
        <dsp:cNvPr id="0" name=""/>
        <dsp:cNvSpPr/>
      </dsp:nvSpPr>
      <dsp:spPr>
        <a:xfrm>
          <a:off x="2634918" y="3862976"/>
          <a:ext cx="5590663" cy="1051875"/>
        </a:xfrm>
        <a:prstGeom prst="rect">
          <a:avLst/>
        </a:prstGeom>
        <a:solidFill>
          <a:srgbClr val="00B0F0"/>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smtClean="0">
              <a:solidFill>
                <a:schemeClr val="tx2">
                  <a:lumMod val="60000"/>
                  <a:lumOff val="40000"/>
                </a:schemeClr>
              </a:solidFill>
              <a:latin typeface="Calibri" panose="020F0502020204030204" pitchFamily="34" charset="0"/>
              <a:ea typeface="+mn-ea"/>
              <a:cs typeface="Calibri" panose="020F0502020204030204" pitchFamily="34" charset="0"/>
            </a:rPr>
            <a:t>Debriefing in helpful ways</a:t>
          </a:r>
          <a:endParaRPr lang="en-US" sz="1700" kern="1200" dirty="0">
            <a:solidFill>
              <a:schemeClr val="tx2">
                <a:lumMod val="60000"/>
                <a:lumOff val="40000"/>
              </a:schemeClr>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chemeClr val="tx2">
                  <a:lumMod val="60000"/>
                  <a:lumOff val="40000"/>
                </a:schemeClr>
              </a:solidFill>
              <a:latin typeface="Calibri" panose="020F0502020204030204" pitchFamily="34" charset="0"/>
              <a:ea typeface="+mn-ea"/>
              <a:cs typeface="Calibri" panose="020F0502020204030204" pitchFamily="34" charset="0"/>
            </a:rPr>
            <a:t>Mindful self-care, self-compassion, meaning-making</a:t>
          </a:r>
          <a:endParaRPr lang="en-US" sz="1700" kern="1200" dirty="0">
            <a:solidFill>
              <a:schemeClr val="tx2">
                <a:lumMod val="60000"/>
                <a:lumOff val="40000"/>
              </a:schemeClr>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chemeClr val="tx2">
                  <a:lumMod val="60000"/>
                  <a:lumOff val="40000"/>
                </a:schemeClr>
              </a:solidFill>
              <a:latin typeface="Calibri" panose="020F0502020204030204" pitchFamily="34" charset="0"/>
              <a:ea typeface="+mn-ea"/>
              <a:cs typeface="Calibri" panose="020F0502020204030204" pitchFamily="34" charset="0"/>
            </a:rPr>
            <a:t>Creating a social ecology of mutual awareness and support</a:t>
          </a:r>
          <a:endParaRPr lang="en-US" sz="1700" kern="1200" dirty="0">
            <a:solidFill>
              <a:schemeClr val="tx2">
                <a:lumMod val="60000"/>
                <a:lumOff val="40000"/>
              </a:schemeClr>
            </a:solidFill>
            <a:latin typeface="Calibri" panose="020F0502020204030204" pitchFamily="34" charset="0"/>
            <a:ea typeface="+mn-ea"/>
            <a:cs typeface="Calibri" panose="020F0502020204030204" pitchFamily="34" charset="0"/>
          </a:endParaRPr>
        </a:p>
      </dsp:txBody>
      <dsp:txXfrm>
        <a:off x="2634918" y="3862976"/>
        <a:ext cx="5590663" cy="105187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EBED6A-409F-4F58-8517-A620248016BB}">
      <dsp:nvSpPr>
        <dsp:cNvPr id="0" name=""/>
        <dsp:cNvSpPr/>
      </dsp:nvSpPr>
      <dsp:spPr>
        <a:xfrm>
          <a:off x="4018" y="81963"/>
          <a:ext cx="2055390" cy="988762"/>
        </a:xfrm>
        <a:prstGeom prst="rect">
          <a:avLst/>
        </a:prstGeom>
        <a:solidFill>
          <a:srgbClr val="0BD0D9"/>
        </a:solidFill>
        <a:ln>
          <a:noFill/>
        </a:ln>
        <a:effectLst/>
      </dsp:spPr>
      <dsp:style>
        <a:lnRef idx="0">
          <a:scrgbClr r="0" g="0" b="0"/>
        </a:lnRef>
        <a:fillRef idx="0">
          <a:scrgbClr r="0" g="0" b="0"/>
        </a:fillRef>
        <a:effectRef idx="0">
          <a:scrgbClr r="0" g="0" b="0"/>
        </a:effectRef>
        <a:fontRef idx="minor"/>
      </dsp:style>
      <dsp:txBody>
        <a:bodyPr spcFirstLastPara="0" vert="horz" wrap="square" lIns="120904" tIns="43180" rIns="120904" bIns="43180" numCol="1" spcCol="1270" anchor="ctr" anchorCtr="0">
          <a:noAutofit/>
        </a:bodyPr>
        <a:lstStyle/>
        <a:p>
          <a:pPr lvl="0" algn="r" defTabSz="755650">
            <a:lnSpc>
              <a:spcPct val="90000"/>
            </a:lnSpc>
            <a:spcBef>
              <a:spcPct val="0"/>
            </a:spcBef>
            <a:spcAft>
              <a:spcPct val="35000"/>
            </a:spcAft>
          </a:pPr>
          <a:endParaRPr lang="en-US" sz="1700"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a:p>
          <a:pPr lvl="0" algn="r" defTabSz="755650">
            <a:lnSpc>
              <a:spcPct val="90000"/>
            </a:lnSpc>
            <a:spcBef>
              <a:spcPct val="0"/>
            </a:spcBef>
            <a:spcAft>
              <a:spcPct val="35000"/>
            </a:spcAft>
          </a:pPr>
          <a:r>
            <a:rPr lang="en-US" sz="1700" b="1"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Prevention</a:t>
          </a:r>
        </a:p>
        <a:p>
          <a:pPr lvl="0" algn="r" defTabSz="755650">
            <a:lnSpc>
              <a:spcPct val="90000"/>
            </a:lnSpc>
            <a:spcBef>
              <a:spcPct val="0"/>
            </a:spcBef>
            <a:spcAft>
              <a:spcPct val="35000"/>
            </a:spcAft>
          </a:pPr>
          <a:endParaRPr lang="en-US" sz="1700" kern="1200"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sp:txBody>
      <dsp:txXfrm>
        <a:off x="4018" y="81963"/>
        <a:ext cx="2055390" cy="988762"/>
      </dsp:txXfrm>
    </dsp:sp>
    <dsp:sp modelId="{24594D28-FDAB-4920-91F8-590ACCBA01EF}">
      <dsp:nvSpPr>
        <dsp:cNvPr id="0" name=""/>
        <dsp:cNvSpPr/>
      </dsp:nvSpPr>
      <dsp:spPr>
        <a:xfrm>
          <a:off x="2059409" y="81963"/>
          <a:ext cx="411078" cy="988762"/>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9D2FD246-D4ED-4111-AEF3-ABFFA6562607}">
      <dsp:nvSpPr>
        <dsp:cNvPr id="0" name=""/>
        <dsp:cNvSpPr/>
      </dsp:nvSpPr>
      <dsp:spPr>
        <a:xfrm>
          <a:off x="2634918" y="81963"/>
          <a:ext cx="5590663" cy="988762"/>
        </a:xfrm>
        <a:prstGeom prst="rect">
          <a:avLst/>
        </a:prstGeom>
        <a:solidFill>
          <a:srgbClr val="0BD0D9">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smtClean="0">
              <a:solidFill>
                <a:sysClr val="windowText" lastClr="000000"/>
              </a:solidFill>
              <a:latin typeface="Calibri" panose="020F0502020204030204" pitchFamily="34" charset="0"/>
              <a:ea typeface="+mn-ea"/>
              <a:cs typeface="Calibri" panose="020F0502020204030204" pitchFamily="34" charset="0"/>
            </a:rPr>
            <a:t>Limiting unnecessary exposure</a:t>
          </a:r>
          <a:endParaRPr lang="en-US" sz="1700" kern="1200" dirty="0">
            <a:solidFill>
              <a:sysClr val="windowText" lastClr="000000"/>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ysClr val="windowText" lastClr="000000"/>
              </a:solidFill>
              <a:latin typeface="Calibri" panose="020F0502020204030204" pitchFamily="34" charset="0"/>
              <a:ea typeface="+mn-ea"/>
              <a:cs typeface="Calibri" panose="020F0502020204030204" pitchFamily="34" charset="0"/>
            </a:rPr>
            <a:t>Protection from </a:t>
          </a:r>
          <a:r>
            <a:rPr lang="en-US" sz="1700" kern="1200" dirty="0" smtClean="0">
              <a:solidFill>
                <a:sysClr val="windowText" lastClr="000000"/>
              </a:solidFill>
              <a:latin typeface="Calibri" panose="020F0502020204030204" pitchFamily="34" charset="0"/>
              <a:ea typeface="+mn-ea"/>
              <a:cs typeface="Calibri" panose="020F0502020204030204" pitchFamily="34" charset="0"/>
            </a:rPr>
            <a:t>contagion</a:t>
          </a:r>
          <a:endParaRPr lang="en-US" sz="1700" kern="1200" dirty="0">
            <a:solidFill>
              <a:sysClr val="windowText" lastClr="000000"/>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ysClr val="windowText" lastClr="000000"/>
              </a:solidFill>
              <a:latin typeface="Calibri" panose="020F0502020204030204" pitchFamily="34" charset="0"/>
              <a:ea typeface="+mn-ea"/>
              <a:cs typeface="Calibri" panose="020F0502020204030204" pitchFamily="34" charset="0"/>
            </a:rPr>
            <a:t>Minimally intrusive screening</a:t>
          </a:r>
          <a:endParaRPr lang="en-US" sz="1700" kern="1200" dirty="0">
            <a:solidFill>
              <a:sysClr val="windowText" lastClr="000000"/>
            </a:solidFill>
            <a:latin typeface="Calibri" panose="020F0502020204030204" pitchFamily="34" charset="0"/>
            <a:ea typeface="+mn-ea"/>
            <a:cs typeface="Calibri" panose="020F0502020204030204" pitchFamily="34" charset="0"/>
          </a:endParaRPr>
        </a:p>
      </dsp:txBody>
      <dsp:txXfrm>
        <a:off x="2634918" y="81963"/>
        <a:ext cx="5590663" cy="988762"/>
      </dsp:txXfrm>
    </dsp:sp>
    <dsp:sp modelId="{B965C5D3-27AB-4409-912B-A881746922FF}">
      <dsp:nvSpPr>
        <dsp:cNvPr id="0" name=""/>
        <dsp:cNvSpPr/>
      </dsp:nvSpPr>
      <dsp:spPr>
        <a:xfrm>
          <a:off x="4018" y="1194381"/>
          <a:ext cx="2055390" cy="799425"/>
        </a:xfrm>
        <a:prstGeom prst="rect">
          <a:avLst/>
        </a:prstGeom>
        <a:solidFill>
          <a:srgbClr val="F2FC74"/>
        </a:solidFill>
        <a:ln>
          <a:noFill/>
        </a:ln>
        <a:effectLst/>
      </dsp:spPr>
      <dsp:style>
        <a:lnRef idx="0">
          <a:scrgbClr r="0" g="0" b="0"/>
        </a:lnRef>
        <a:fillRef idx="0">
          <a:scrgbClr r="0" g="0" b="0"/>
        </a:fillRef>
        <a:effectRef idx="0">
          <a:scrgbClr r="0" g="0" b="0"/>
        </a:effectRef>
        <a:fontRef idx="minor"/>
      </dsp:style>
      <dsp:txBody>
        <a:bodyPr spcFirstLastPara="0" vert="horz" wrap="square" lIns="120904" tIns="43180" rIns="120904" bIns="43180" numCol="1" spcCol="1270" anchor="ctr" anchorCtr="0">
          <a:noAutofit/>
        </a:bodyPr>
        <a:lstStyle/>
        <a:p>
          <a:pPr lvl="0" algn="r" defTabSz="755650">
            <a:lnSpc>
              <a:spcPct val="90000"/>
            </a:lnSpc>
            <a:spcBef>
              <a:spcPct val="0"/>
            </a:spcBef>
            <a:spcAft>
              <a:spcPct val="35000"/>
            </a:spcAft>
          </a:pPr>
          <a:r>
            <a:rPr lang="en-US" sz="1700" b="1"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Prior to exposure</a:t>
          </a:r>
          <a:r>
            <a:rPr lang="en-US" sz="1700"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 Resilience and protection</a:t>
          </a:r>
          <a:endParaRPr lang="en-US" sz="1700" kern="1200"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sp:txBody>
      <dsp:txXfrm>
        <a:off x="4018" y="1194381"/>
        <a:ext cx="2055390" cy="799425"/>
      </dsp:txXfrm>
    </dsp:sp>
    <dsp:sp modelId="{DF60D631-F965-472C-9252-6D9C13A14684}">
      <dsp:nvSpPr>
        <dsp:cNvPr id="0" name=""/>
        <dsp:cNvSpPr/>
      </dsp:nvSpPr>
      <dsp:spPr>
        <a:xfrm>
          <a:off x="2059409" y="1131926"/>
          <a:ext cx="411078" cy="924335"/>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78E57E5E-85F3-4206-BBE2-4492A27E053B}">
      <dsp:nvSpPr>
        <dsp:cNvPr id="0" name=""/>
        <dsp:cNvSpPr/>
      </dsp:nvSpPr>
      <dsp:spPr>
        <a:xfrm>
          <a:off x="2634918" y="1131926"/>
          <a:ext cx="5590663" cy="924335"/>
        </a:xfrm>
        <a:prstGeom prst="rect">
          <a:avLst/>
        </a:prstGeom>
        <a:solidFill>
          <a:srgbClr val="F2FC74"/>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smtClean="0">
              <a:solidFill>
                <a:schemeClr val="tx1"/>
              </a:solidFill>
              <a:effectLst/>
              <a:latin typeface="Calibri" panose="020F0502020204030204" pitchFamily="34" charset="0"/>
              <a:cs typeface="Calibri" panose="020F0502020204030204" pitchFamily="34" charset="0"/>
            </a:rPr>
            <a:t>Preparation and professional skill-building</a:t>
          </a:r>
          <a:endParaRPr lang="en-US" sz="1700" kern="1200" dirty="0">
            <a:solidFill>
              <a:schemeClr val="tx1"/>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chemeClr val="tx1"/>
              </a:solidFill>
              <a:latin typeface="Calibri" panose="020F0502020204030204" pitchFamily="34" charset="0"/>
              <a:ea typeface="+mn-ea"/>
              <a:cs typeface="Calibri" panose="020F0502020204030204" pitchFamily="34" charset="0"/>
            </a:rPr>
            <a:t>Entering situation knowing we have tools in our toolboxes</a:t>
          </a:r>
          <a:endParaRPr lang="en-US" sz="1700" kern="1200" dirty="0">
            <a:solidFill>
              <a:schemeClr val="tx1"/>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ysClr val="windowText" lastClr="000000"/>
              </a:solidFill>
              <a:latin typeface="Calibri" panose="020F0502020204030204" pitchFamily="34" charset="0"/>
              <a:ea typeface="+mn-ea"/>
              <a:cs typeface="Calibri" panose="020F0502020204030204" pitchFamily="34" charset="0"/>
            </a:rPr>
            <a:t>Creating a social ecology of mutual awareness and support</a:t>
          </a:r>
          <a:endParaRPr lang="en-US" sz="1700" kern="1200" dirty="0">
            <a:solidFill>
              <a:schemeClr val="tx1"/>
            </a:solidFill>
            <a:latin typeface="Calibri" panose="020F0502020204030204" pitchFamily="34" charset="0"/>
            <a:ea typeface="+mn-ea"/>
            <a:cs typeface="Calibri" panose="020F0502020204030204" pitchFamily="34" charset="0"/>
          </a:endParaRPr>
        </a:p>
      </dsp:txBody>
      <dsp:txXfrm>
        <a:off x="2634918" y="1131926"/>
        <a:ext cx="5590663" cy="924335"/>
      </dsp:txXfrm>
    </dsp:sp>
    <dsp:sp modelId="{931F6AEB-D81E-478C-B283-B6E6058C525E}">
      <dsp:nvSpPr>
        <dsp:cNvPr id="0" name=""/>
        <dsp:cNvSpPr/>
      </dsp:nvSpPr>
      <dsp:spPr>
        <a:xfrm>
          <a:off x="4018" y="2317975"/>
          <a:ext cx="2055390" cy="1283287"/>
        </a:xfrm>
        <a:prstGeom prst="rect">
          <a:avLst/>
        </a:prstGeom>
        <a:solidFill>
          <a:srgbClr val="FFC000"/>
        </a:solidFill>
        <a:ln>
          <a:noFill/>
        </a:ln>
        <a:effectLst/>
      </dsp:spPr>
      <dsp:style>
        <a:lnRef idx="0">
          <a:scrgbClr r="0" g="0" b="0"/>
        </a:lnRef>
        <a:fillRef idx="0">
          <a:scrgbClr r="0" g="0" b="0"/>
        </a:fillRef>
        <a:effectRef idx="0">
          <a:scrgbClr r="0" g="0" b="0"/>
        </a:effectRef>
        <a:fontRef idx="minor"/>
      </dsp:style>
      <dsp:txBody>
        <a:bodyPr spcFirstLastPara="0" vert="horz" wrap="square" lIns="120904" tIns="43180" rIns="120904" bIns="43180" numCol="1" spcCol="1270" anchor="ctr" anchorCtr="0">
          <a:noAutofit/>
        </a:bodyPr>
        <a:lstStyle/>
        <a:p>
          <a:pPr lvl="0" algn="r" defTabSz="755650">
            <a:lnSpc>
              <a:spcPct val="90000"/>
            </a:lnSpc>
            <a:spcBef>
              <a:spcPct val="0"/>
            </a:spcBef>
            <a:spcAft>
              <a:spcPct val="35000"/>
            </a:spcAft>
          </a:pPr>
          <a:r>
            <a:rPr lang="en-US" sz="1700" b="1"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During exposure: </a:t>
          </a:r>
          <a:r>
            <a:rPr lang="en-US" sz="1700" b="0"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Tools for c</a:t>
          </a:r>
          <a:r>
            <a:rPr lang="en-US" sz="1700"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oping in the presence of secondary trauma exposure</a:t>
          </a:r>
          <a:endParaRPr lang="en-US" sz="1700" kern="1200"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sp:txBody>
      <dsp:txXfrm>
        <a:off x="4018" y="2317975"/>
        <a:ext cx="2055390" cy="1283287"/>
      </dsp:txXfrm>
    </dsp:sp>
    <dsp:sp modelId="{F352109F-36E3-4C9B-921D-CFEFA5E7FB01}">
      <dsp:nvSpPr>
        <dsp:cNvPr id="0" name=""/>
        <dsp:cNvSpPr/>
      </dsp:nvSpPr>
      <dsp:spPr>
        <a:xfrm>
          <a:off x="2059409" y="2117461"/>
          <a:ext cx="411078" cy="1684314"/>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9DA5ED75-57A7-4D80-8A16-C6FB61922771}">
      <dsp:nvSpPr>
        <dsp:cNvPr id="0" name=""/>
        <dsp:cNvSpPr/>
      </dsp:nvSpPr>
      <dsp:spPr>
        <a:xfrm>
          <a:off x="2634918" y="2117461"/>
          <a:ext cx="5590663" cy="1684314"/>
        </a:xfrm>
        <a:prstGeom prst="rect">
          <a:avLst/>
        </a:prstGeom>
        <a:solidFill>
          <a:srgbClr val="FFC000"/>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smtClean="0">
              <a:solidFill>
                <a:schemeClr val="tx1"/>
              </a:solidFill>
              <a:latin typeface="Calibri" panose="020F0502020204030204" pitchFamily="34" charset="0"/>
              <a:ea typeface="+mn-ea"/>
              <a:cs typeface="Calibri" panose="020F0502020204030204" pitchFamily="34" charset="0"/>
            </a:rPr>
            <a:t>Being ready to respond to disclosures</a:t>
          </a:r>
          <a:endParaRPr lang="en-US" sz="1700" kern="1200" dirty="0">
            <a:solidFill>
              <a:schemeClr val="tx1"/>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chemeClr val="tx1"/>
              </a:solidFill>
              <a:latin typeface="Calibri" panose="020F0502020204030204" pitchFamily="34" charset="0"/>
              <a:ea typeface="+mn-ea"/>
              <a:cs typeface="Calibri" panose="020F0502020204030204" pitchFamily="34" charset="0"/>
            </a:rPr>
            <a:t>Being ready to respond if someone becomes triggered</a:t>
          </a:r>
          <a:endParaRPr lang="en-US" sz="1700" kern="1200" dirty="0">
            <a:solidFill>
              <a:schemeClr val="tx1"/>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chemeClr val="tx1"/>
              </a:solidFill>
              <a:latin typeface="Calibri" panose="020F0502020204030204" pitchFamily="34" charset="0"/>
              <a:ea typeface="+mn-ea"/>
              <a:cs typeface="Calibri" panose="020F0502020204030204" pitchFamily="34" charset="0"/>
            </a:rPr>
            <a:t>Being prepared to make mandated reports in ways that protect clients, us, and the alliance</a:t>
          </a:r>
          <a:endParaRPr lang="en-US" sz="1700" kern="1200" dirty="0">
            <a:solidFill>
              <a:schemeClr val="tx1"/>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chemeClr val="tx1"/>
              </a:solidFill>
              <a:latin typeface="Calibri" panose="020F0502020204030204" pitchFamily="34" charset="0"/>
              <a:ea typeface="+mn-ea"/>
              <a:cs typeface="Calibri" panose="020F0502020204030204" pitchFamily="34" charset="0"/>
            </a:rPr>
            <a:t>Being able to ground/calm/recover our balance in the moment</a:t>
          </a:r>
          <a:endParaRPr lang="en-US" sz="1700" kern="1200" dirty="0">
            <a:solidFill>
              <a:schemeClr val="tx1"/>
            </a:solidFill>
            <a:latin typeface="Calibri" panose="020F0502020204030204" pitchFamily="34" charset="0"/>
            <a:ea typeface="+mn-ea"/>
            <a:cs typeface="Calibri" panose="020F0502020204030204" pitchFamily="34" charset="0"/>
          </a:endParaRPr>
        </a:p>
      </dsp:txBody>
      <dsp:txXfrm>
        <a:off x="2634918" y="2117461"/>
        <a:ext cx="5590663" cy="1684314"/>
      </dsp:txXfrm>
    </dsp:sp>
    <dsp:sp modelId="{27FEDDCC-9BBC-468E-84E9-E40DF46852CF}">
      <dsp:nvSpPr>
        <dsp:cNvPr id="0" name=""/>
        <dsp:cNvSpPr/>
      </dsp:nvSpPr>
      <dsp:spPr>
        <a:xfrm>
          <a:off x="4018" y="3862976"/>
          <a:ext cx="2055390" cy="1051875"/>
        </a:xfrm>
        <a:prstGeom prst="rect">
          <a:avLst/>
        </a:prstGeom>
        <a:solidFill>
          <a:srgbClr val="00B0F0"/>
        </a:solidFill>
        <a:ln>
          <a:noFill/>
        </a:ln>
        <a:effectLst/>
      </dsp:spPr>
      <dsp:style>
        <a:lnRef idx="0">
          <a:scrgbClr r="0" g="0" b="0"/>
        </a:lnRef>
        <a:fillRef idx="0">
          <a:scrgbClr r="0" g="0" b="0"/>
        </a:fillRef>
        <a:effectRef idx="0">
          <a:scrgbClr r="0" g="0" b="0"/>
        </a:effectRef>
        <a:fontRef idx="minor"/>
      </dsp:style>
      <dsp:txBody>
        <a:bodyPr spcFirstLastPara="0" vert="horz" wrap="square" lIns="120904" tIns="43180" rIns="120904" bIns="43180" numCol="1" spcCol="1270" anchor="ctr" anchorCtr="0">
          <a:noAutofit/>
        </a:bodyPr>
        <a:lstStyle/>
        <a:p>
          <a:pPr lvl="0" algn="r" defTabSz="755650">
            <a:lnSpc>
              <a:spcPct val="90000"/>
            </a:lnSpc>
            <a:spcBef>
              <a:spcPct val="0"/>
            </a:spcBef>
            <a:spcAft>
              <a:spcPct val="35000"/>
            </a:spcAft>
          </a:pPr>
          <a:r>
            <a:rPr lang="en-US" sz="1700" b="1" kern="1200" dirty="0" smtClean="0">
              <a:solidFill>
                <a:sysClr val="windowText" lastClr="000000"/>
              </a:solidFill>
              <a:latin typeface="Calibri" panose="020F0502020204030204" pitchFamily="34" charset="0"/>
              <a:ea typeface="+mn-ea"/>
              <a:cs typeface="Calibri" panose="020F0502020204030204" pitchFamily="34" charset="0"/>
            </a:rPr>
            <a:t>After exposure: </a:t>
          </a:r>
          <a:r>
            <a:rPr lang="en-US" sz="1700" kern="1200" dirty="0" smtClean="0">
              <a:solidFill>
                <a:sysClr val="windowText" lastClr="000000"/>
              </a:solidFill>
              <a:latin typeface="Calibri" panose="020F0502020204030204" pitchFamily="34" charset="0"/>
              <a:ea typeface="+mn-ea"/>
              <a:cs typeface="Calibri" panose="020F0502020204030204" pitchFamily="34" charset="0"/>
            </a:rPr>
            <a:t>Recovery in the aftermath of stress and trauma</a:t>
          </a:r>
          <a:endParaRPr lang="en-US" sz="1700" kern="1200" dirty="0">
            <a:solidFill>
              <a:sysClr val="windowText" lastClr="000000"/>
            </a:solidFill>
            <a:latin typeface="Calibri" panose="020F0502020204030204" pitchFamily="34" charset="0"/>
            <a:ea typeface="+mn-ea"/>
            <a:cs typeface="Calibri" panose="020F0502020204030204" pitchFamily="34" charset="0"/>
          </a:endParaRPr>
        </a:p>
      </dsp:txBody>
      <dsp:txXfrm>
        <a:off x="4018" y="3862976"/>
        <a:ext cx="2055390" cy="1051875"/>
      </dsp:txXfrm>
    </dsp:sp>
    <dsp:sp modelId="{9DF52311-43DC-424A-A432-E13E97A94B7B}">
      <dsp:nvSpPr>
        <dsp:cNvPr id="0" name=""/>
        <dsp:cNvSpPr/>
      </dsp:nvSpPr>
      <dsp:spPr>
        <a:xfrm>
          <a:off x="2059409" y="3862976"/>
          <a:ext cx="411078" cy="1051875"/>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9B7EB2A9-7E37-4248-B41B-E9BFD61C6CE7}">
      <dsp:nvSpPr>
        <dsp:cNvPr id="0" name=""/>
        <dsp:cNvSpPr/>
      </dsp:nvSpPr>
      <dsp:spPr>
        <a:xfrm>
          <a:off x="2634918" y="3862976"/>
          <a:ext cx="5590663" cy="1051875"/>
        </a:xfrm>
        <a:prstGeom prst="rect">
          <a:avLst/>
        </a:prstGeom>
        <a:solidFill>
          <a:srgbClr val="00B0F0"/>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smtClean="0">
              <a:solidFill>
                <a:schemeClr val="tx2">
                  <a:lumMod val="60000"/>
                  <a:lumOff val="40000"/>
                </a:schemeClr>
              </a:solidFill>
              <a:latin typeface="Calibri" panose="020F0502020204030204" pitchFamily="34" charset="0"/>
              <a:ea typeface="+mn-ea"/>
              <a:cs typeface="Calibri" panose="020F0502020204030204" pitchFamily="34" charset="0"/>
            </a:rPr>
            <a:t>Debriefing in helpful ways</a:t>
          </a:r>
          <a:endParaRPr lang="en-US" sz="1700" kern="1200" dirty="0">
            <a:solidFill>
              <a:schemeClr val="tx2">
                <a:lumMod val="60000"/>
                <a:lumOff val="40000"/>
              </a:schemeClr>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chemeClr val="tx2">
                  <a:lumMod val="60000"/>
                  <a:lumOff val="40000"/>
                </a:schemeClr>
              </a:solidFill>
              <a:latin typeface="Calibri" panose="020F0502020204030204" pitchFamily="34" charset="0"/>
              <a:ea typeface="+mn-ea"/>
              <a:cs typeface="Calibri" panose="020F0502020204030204" pitchFamily="34" charset="0"/>
            </a:rPr>
            <a:t>Mindful self-care, self-compassion, meaning-making</a:t>
          </a:r>
          <a:endParaRPr lang="en-US" sz="1700" kern="1200" dirty="0">
            <a:solidFill>
              <a:schemeClr val="tx2">
                <a:lumMod val="60000"/>
                <a:lumOff val="40000"/>
              </a:schemeClr>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chemeClr val="tx2">
                  <a:lumMod val="60000"/>
                  <a:lumOff val="40000"/>
                </a:schemeClr>
              </a:solidFill>
              <a:latin typeface="Calibri" panose="020F0502020204030204" pitchFamily="34" charset="0"/>
              <a:ea typeface="+mn-ea"/>
              <a:cs typeface="Calibri" panose="020F0502020204030204" pitchFamily="34" charset="0"/>
            </a:rPr>
            <a:t>Creating a social ecology of mutual awareness and support</a:t>
          </a:r>
          <a:endParaRPr lang="en-US" sz="1700" kern="1200" dirty="0">
            <a:solidFill>
              <a:schemeClr val="tx2">
                <a:lumMod val="60000"/>
                <a:lumOff val="40000"/>
              </a:schemeClr>
            </a:solidFill>
            <a:latin typeface="Calibri" panose="020F0502020204030204" pitchFamily="34" charset="0"/>
            <a:ea typeface="+mn-ea"/>
            <a:cs typeface="Calibri" panose="020F0502020204030204" pitchFamily="34" charset="0"/>
          </a:endParaRPr>
        </a:p>
      </dsp:txBody>
      <dsp:txXfrm>
        <a:off x="2634918" y="3862976"/>
        <a:ext cx="5590663" cy="105187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EBED6A-409F-4F58-8517-A620248016BB}">
      <dsp:nvSpPr>
        <dsp:cNvPr id="0" name=""/>
        <dsp:cNvSpPr/>
      </dsp:nvSpPr>
      <dsp:spPr>
        <a:xfrm>
          <a:off x="4018" y="81963"/>
          <a:ext cx="2055390" cy="988762"/>
        </a:xfrm>
        <a:prstGeom prst="rect">
          <a:avLst/>
        </a:prstGeom>
        <a:solidFill>
          <a:srgbClr val="0BD0D9"/>
        </a:solidFill>
        <a:ln>
          <a:noFill/>
        </a:ln>
        <a:effectLst/>
      </dsp:spPr>
      <dsp:style>
        <a:lnRef idx="0">
          <a:scrgbClr r="0" g="0" b="0"/>
        </a:lnRef>
        <a:fillRef idx="0">
          <a:scrgbClr r="0" g="0" b="0"/>
        </a:fillRef>
        <a:effectRef idx="0">
          <a:scrgbClr r="0" g="0" b="0"/>
        </a:effectRef>
        <a:fontRef idx="minor"/>
      </dsp:style>
      <dsp:txBody>
        <a:bodyPr spcFirstLastPara="0" vert="horz" wrap="square" lIns="120904" tIns="43180" rIns="120904" bIns="43180" numCol="1" spcCol="1270" anchor="ctr" anchorCtr="0">
          <a:noAutofit/>
        </a:bodyPr>
        <a:lstStyle/>
        <a:p>
          <a:pPr lvl="0" algn="r" defTabSz="755650">
            <a:lnSpc>
              <a:spcPct val="90000"/>
            </a:lnSpc>
            <a:spcBef>
              <a:spcPct val="0"/>
            </a:spcBef>
            <a:spcAft>
              <a:spcPct val="35000"/>
            </a:spcAft>
          </a:pPr>
          <a:endParaRPr lang="en-US" sz="1700"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a:p>
          <a:pPr lvl="0" algn="r" defTabSz="755650">
            <a:lnSpc>
              <a:spcPct val="90000"/>
            </a:lnSpc>
            <a:spcBef>
              <a:spcPct val="0"/>
            </a:spcBef>
            <a:spcAft>
              <a:spcPct val="35000"/>
            </a:spcAft>
          </a:pPr>
          <a:r>
            <a:rPr lang="en-US" sz="1700" b="1"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Prevention</a:t>
          </a:r>
        </a:p>
        <a:p>
          <a:pPr lvl="0" algn="r" defTabSz="755650">
            <a:lnSpc>
              <a:spcPct val="90000"/>
            </a:lnSpc>
            <a:spcBef>
              <a:spcPct val="0"/>
            </a:spcBef>
            <a:spcAft>
              <a:spcPct val="35000"/>
            </a:spcAft>
          </a:pPr>
          <a:endParaRPr lang="en-US" sz="1700" kern="1200"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sp:txBody>
      <dsp:txXfrm>
        <a:off x="4018" y="81963"/>
        <a:ext cx="2055390" cy="988762"/>
      </dsp:txXfrm>
    </dsp:sp>
    <dsp:sp modelId="{24594D28-FDAB-4920-91F8-590ACCBA01EF}">
      <dsp:nvSpPr>
        <dsp:cNvPr id="0" name=""/>
        <dsp:cNvSpPr/>
      </dsp:nvSpPr>
      <dsp:spPr>
        <a:xfrm>
          <a:off x="2059409" y="81963"/>
          <a:ext cx="411078" cy="988762"/>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9D2FD246-D4ED-4111-AEF3-ABFFA6562607}">
      <dsp:nvSpPr>
        <dsp:cNvPr id="0" name=""/>
        <dsp:cNvSpPr/>
      </dsp:nvSpPr>
      <dsp:spPr>
        <a:xfrm>
          <a:off x="2634918" y="81963"/>
          <a:ext cx="5590663" cy="988762"/>
        </a:xfrm>
        <a:prstGeom prst="rect">
          <a:avLst/>
        </a:prstGeom>
        <a:solidFill>
          <a:srgbClr val="0BD0D9">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smtClean="0">
              <a:solidFill>
                <a:sysClr val="windowText" lastClr="000000"/>
              </a:solidFill>
              <a:latin typeface="Calibri" panose="020F0502020204030204" pitchFamily="34" charset="0"/>
              <a:ea typeface="+mn-ea"/>
              <a:cs typeface="Calibri" panose="020F0502020204030204" pitchFamily="34" charset="0"/>
            </a:rPr>
            <a:t>Limiting unnecessary exposure</a:t>
          </a:r>
          <a:endParaRPr lang="en-US" sz="1700" kern="1200" dirty="0">
            <a:solidFill>
              <a:sysClr val="windowText" lastClr="000000"/>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ysClr val="windowText" lastClr="000000"/>
              </a:solidFill>
              <a:latin typeface="Calibri" panose="020F0502020204030204" pitchFamily="34" charset="0"/>
              <a:ea typeface="+mn-ea"/>
              <a:cs typeface="Calibri" panose="020F0502020204030204" pitchFamily="34" charset="0"/>
            </a:rPr>
            <a:t>Protection from </a:t>
          </a:r>
          <a:r>
            <a:rPr lang="en-US" sz="1700" kern="1200" dirty="0" smtClean="0">
              <a:solidFill>
                <a:sysClr val="windowText" lastClr="000000"/>
              </a:solidFill>
              <a:latin typeface="Calibri" panose="020F0502020204030204" pitchFamily="34" charset="0"/>
              <a:ea typeface="+mn-ea"/>
              <a:cs typeface="Calibri" panose="020F0502020204030204" pitchFamily="34" charset="0"/>
            </a:rPr>
            <a:t>contagion</a:t>
          </a:r>
          <a:endParaRPr lang="en-US" sz="1700" kern="1200" dirty="0">
            <a:solidFill>
              <a:sysClr val="windowText" lastClr="000000"/>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ysClr val="windowText" lastClr="000000"/>
              </a:solidFill>
              <a:latin typeface="Calibri" panose="020F0502020204030204" pitchFamily="34" charset="0"/>
              <a:ea typeface="+mn-ea"/>
              <a:cs typeface="Calibri" panose="020F0502020204030204" pitchFamily="34" charset="0"/>
            </a:rPr>
            <a:t>Minimally intrusive screening</a:t>
          </a:r>
          <a:endParaRPr lang="en-US" sz="1700" kern="1200" dirty="0">
            <a:solidFill>
              <a:sysClr val="windowText" lastClr="000000"/>
            </a:solidFill>
            <a:latin typeface="Calibri" panose="020F0502020204030204" pitchFamily="34" charset="0"/>
            <a:ea typeface="+mn-ea"/>
            <a:cs typeface="Calibri" panose="020F0502020204030204" pitchFamily="34" charset="0"/>
          </a:endParaRPr>
        </a:p>
      </dsp:txBody>
      <dsp:txXfrm>
        <a:off x="2634918" y="81963"/>
        <a:ext cx="5590663" cy="988762"/>
      </dsp:txXfrm>
    </dsp:sp>
    <dsp:sp modelId="{B965C5D3-27AB-4409-912B-A881746922FF}">
      <dsp:nvSpPr>
        <dsp:cNvPr id="0" name=""/>
        <dsp:cNvSpPr/>
      </dsp:nvSpPr>
      <dsp:spPr>
        <a:xfrm>
          <a:off x="4018" y="1194381"/>
          <a:ext cx="2055390" cy="799425"/>
        </a:xfrm>
        <a:prstGeom prst="rect">
          <a:avLst/>
        </a:prstGeom>
        <a:solidFill>
          <a:srgbClr val="F2FC74"/>
        </a:solidFill>
        <a:ln>
          <a:noFill/>
        </a:ln>
        <a:effectLst/>
      </dsp:spPr>
      <dsp:style>
        <a:lnRef idx="0">
          <a:scrgbClr r="0" g="0" b="0"/>
        </a:lnRef>
        <a:fillRef idx="0">
          <a:scrgbClr r="0" g="0" b="0"/>
        </a:fillRef>
        <a:effectRef idx="0">
          <a:scrgbClr r="0" g="0" b="0"/>
        </a:effectRef>
        <a:fontRef idx="minor"/>
      </dsp:style>
      <dsp:txBody>
        <a:bodyPr spcFirstLastPara="0" vert="horz" wrap="square" lIns="120904" tIns="43180" rIns="120904" bIns="43180" numCol="1" spcCol="1270" anchor="ctr" anchorCtr="0">
          <a:noAutofit/>
        </a:bodyPr>
        <a:lstStyle/>
        <a:p>
          <a:pPr lvl="0" algn="r" defTabSz="755650">
            <a:lnSpc>
              <a:spcPct val="90000"/>
            </a:lnSpc>
            <a:spcBef>
              <a:spcPct val="0"/>
            </a:spcBef>
            <a:spcAft>
              <a:spcPct val="35000"/>
            </a:spcAft>
          </a:pPr>
          <a:r>
            <a:rPr lang="en-US" sz="1700" b="1"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Prior to exposure</a:t>
          </a:r>
          <a:r>
            <a:rPr lang="en-US" sz="1700"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 Resilience and protection</a:t>
          </a:r>
          <a:endParaRPr lang="en-US" sz="1700" kern="1200"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sp:txBody>
      <dsp:txXfrm>
        <a:off x="4018" y="1194381"/>
        <a:ext cx="2055390" cy="799425"/>
      </dsp:txXfrm>
    </dsp:sp>
    <dsp:sp modelId="{DF60D631-F965-472C-9252-6D9C13A14684}">
      <dsp:nvSpPr>
        <dsp:cNvPr id="0" name=""/>
        <dsp:cNvSpPr/>
      </dsp:nvSpPr>
      <dsp:spPr>
        <a:xfrm>
          <a:off x="2059409" y="1131926"/>
          <a:ext cx="411078" cy="924335"/>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78E57E5E-85F3-4206-BBE2-4492A27E053B}">
      <dsp:nvSpPr>
        <dsp:cNvPr id="0" name=""/>
        <dsp:cNvSpPr/>
      </dsp:nvSpPr>
      <dsp:spPr>
        <a:xfrm>
          <a:off x="2634918" y="1131926"/>
          <a:ext cx="5590663" cy="924335"/>
        </a:xfrm>
        <a:prstGeom prst="rect">
          <a:avLst/>
        </a:prstGeom>
        <a:solidFill>
          <a:srgbClr val="F2FC74"/>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171450" lvl="1" indent="-171450" algn="l" defTabSz="711200">
            <a:lnSpc>
              <a:spcPct val="90000"/>
            </a:lnSpc>
            <a:spcBef>
              <a:spcPct val="0"/>
            </a:spcBef>
            <a:spcAft>
              <a:spcPct val="15000"/>
            </a:spcAft>
            <a:buChar char="••"/>
          </a:pPr>
          <a:r>
            <a:rPr lang="en-US" sz="1700" kern="1200" dirty="0" smtClean="0">
              <a:solidFill>
                <a:schemeClr val="tx1"/>
              </a:solidFill>
              <a:effectLst/>
              <a:latin typeface="Calibri" panose="020F0502020204030204" pitchFamily="34" charset="0"/>
              <a:cs typeface="Calibri" panose="020F0502020204030204" pitchFamily="34" charset="0"/>
            </a:rPr>
            <a:t>Preparation and professional skill-building</a:t>
          </a:r>
          <a:endParaRPr lang="en-US" sz="1700" kern="1200" dirty="0">
            <a:solidFill>
              <a:schemeClr val="tx1"/>
            </a:solidFill>
            <a:latin typeface="Calibri" panose="020F0502020204030204" pitchFamily="34" charset="0"/>
            <a:ea typeface="+mn-ea"/>
            <a:cs typeface="Calibri" panose="020F0502020204030204" pitchFamily="34" charset="0"/>
          </a:endParaRPr>
        </a:p>
        <a:p>
          <a:pPr marL="171450" marR="0" lvl="1" indent="-171450" algn="l" defTabSz="711200" eaLnBrk="1" fontAlgn="auto" latinLnBrk="0" hangingPunct="1">
            <a:lnSpc>
              <a:spcPct val="90000"/>
            </a:lnSpc>
            <a:spcBef>
              <a:spcPct val="0"/>
            </a:spcBef>
            <a:spcAft>
              <a:spcPct val="15000"/>
            </a:spcAft>
            <a:buClrTx/>
            <a:buSzTx/>
            <a:buFontTx/>
            <a:buChar char="••"/>
            <a:tabLst/>
            <a:defRPr/>
          </a:pPr>
          <a:r>
            <a:rPr lang="en-US" sz="1700" kern="1200" dirty="0" smtClean="0">
              <a:solidFill>
                <a:schemeClr val="tx1"/>
              </a:solidFill>
              <a:latin typeface="Calibri" panose="020F0502020204030204" pitchFamily="34" charset="0"/>
              <a:ea typeface="+mn-ea"/>
              <a:cs typeface="Calibri" panose="020F0502020204030204" pitchFamily="34" charset="0"/>
            </a:rPr>
            <a:t>Entering situation knowing we have tools in our toolboxes</a:t>
          </a:r>
          <a:endParaRPr lang="en-US" sz="1700" kern="1200" dirty="0">
            <a:solidFill>
              <a:schemeClr val="tx1"/>
            </a:solidFill>
            <a:latin typeface="Calibri" panose="020F0502020204030204" pitchFamily="34" charset="0"/>
            <a:ea typeface="+mn-ea"/>
            <a:cs typeface="Calibri" panose="020F0502020204030204" pitchFamily="34" charset="0"/>
          </a:endParaRPr>
        </a:p>
        <a:p>
          <a:pPr marL="171450" marR="0" lvl="1" indent="-171450" algn="l" defTabSz="711200" eaLnBrk="1" fontAlgn="auto" latinLnBrk="0" hangingPunct="1">
            <a:lnSpc>
              <a:spcPct val="90000"/>
            </a:lnSpc>
            <a:spcBef>
              <a:spcPct val="0"/>
            </a:spcBef>
            <a:spcAft>
              <a:spcPct val="15000"/>
            </a:spcAft>
            <a:buClrTx/>
            <a:buSzTx/>
            <a:buFontTx/>
            <a:buChar char="••"/>
            <a:tabLst/>
            <a:defRPr/>
          </a:pPr>
          <a:r>
            <a:rPr lang="en-US" sz="1700" kern="1200" dirty="0" smtClean="0">
              <a:solidFill>
                <a:sysClr val="windowText" lastClr="000000"/>
              </a:solidFill>
              <a:latin typeface="Calibri" panose="020F0502020204030204" pitchFamily="34" charset="0"/>
              <a:ea typeface="+mn-ea"/>
              <a:cs typeface="Calibri" panose="020F0502020204030204" pitchFamily="34" charset="0"/>
            </a:rPr>
            <a:t>Creating a social ecology of mutual awareness and support</a:t>
          </a:r>
          <a:endParaRPr lang="en-US" sz="1700" kern="1200" dirty="0">
            <a:solidFill>
              <a:schemeClr val="tx1"/>
            </a:solidFill>
            <a:latin typeface="Calibri" panose="020F0502020204030204" pitchFamily="34" charset="0"/>
            <a:ea typeface="+mn-ea"/>
            <a:cs typeface="Calibri" panose="020F0502020204030204" pitchFamily="34" charset="0"/>
          </a:endParaRPr>
        </a:p>
      </dsp:txBody>
      <dsp:txXfrm>
        <a:off x="2634918" y="1131926"/>
        <a:ext cx="5590663" cy="924335"/>
      </dsp:txXfrm>
    </dsp:sp>
    <dsp:sp modelId="{931F6AEB-D81E-478C-B283-B6E6058C525E}">
      <dsp:nvSpPr>
        <dsp:cNvPr id="0" name=""/>
        <dsp:cNvSpPr/>
      </dsp:nvSpPr>
      <dsp:spPr>
        <a:xfrm>
          <a:off x="4018" y="2317975"/>
          <a:ext cx="2055390" cy="1283287"/>
        </a:xfrm>
        <a:prstGeom prst="rect">
          <a:avLst/>
        </a:prstGeom>
        <a:solidFill>
          <a:srgbClr val="FFC000"/>
        </a:solidFill>
        <a:ln>
          <a:noFill/>
        </a:ln>
        <a:effectLst/>
      </dsp:spPr>
      <dsp:style>
        <a:lnRef idx="0">
          <a:scrgbClr r="0" g="0" b="0"/>
        </a:lnRef>
        <a:fillRef idx="0">
          <a:scrgbClr r="0" g="0" b="0"/>
        </a:fillRef>
        <a:effectRef idx="0">
          <a:scrgbClr r="0" g="0" b="0"/>
        </a:effectRef>
        <a:fontRef idx="minor"/>
      </dsp:style>
      <dsp:txBody>
        <a:bodyPr spcFirstLastPara="0" vert="horz" wrap="square" lIns="120904" tIns="43180" rIns="120904" bIns="43180" numCol="1" spcCol="1270" anchor="ctr" anchorCtr="0">
          <a:noAutofit/>
        </a:bodyPr>
        <a:lstStyle/>
        <a:p>
          <a:pPr lvl="0" algn="r" defTabSz="755650">
            <a:lnSpc>
              <a:spcPct val="90000"/>
            </a:lnSpc>
            <a:spcBef>
              <a:spcPct val="0"/>
            </a:spcBef>
            <a:spcAft>
              <a:spcPct val="35000"/>
            </a:spcAft>
          </a:pPr>
          <a:r>
            <a:rPr lang="en-US" sz="1700" b="1"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During exposure: </a:t>
          </a:r>
          <a:r>
            <a:rPr lang="en-US" sz="1700" b="0"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Tools for c</a:t>
          </a:r>
          <a:r>
            <a:rPr lang="en-US" sz="1700" kern="1200" dirty="0" smtClean="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rPr>
            <a:t>oping in the presence of secondary trauma exposure</a:t>
          </a:r>
          <a:endParaRPr lang="en-US" sz="1700" kern="1200" dirty="0">
            <a:solidFill>
              <a:sysClr val="windowText" lastClr="000000">
                <a:hueOff val="0"/>
                <a:satOff val="0"/>
                <a:lumOff val="0"/>
                <a:alphaOff val="0"/>
              </a:sysClr>
            </a:solidFill>
            <a:latin typeface="Calibri" panose="020F0502020204030204" pitchFamily="34" charset="0"/>
            <a:ea typeface="+mn-ea"/>
            <a:cs typeface="Calibri" panose="020F0502020204030204" pitchFamily="34" charset="0"/>
          </a:endParaRPr>
        </a:p>
      </dsp:txBody>
      <dsp:txXfrm>
        <a:off x="4018" y="2317975"/>
        <a:ext cx="2055390" cy="1283287"/>
      </dsp:txXfrm>
    </dsp:sp>
    <dsp:sp modelId="{F352109F-36E3-4C9B-921D-CFEFA5E7FB01}">
      <dsp:nvSpPr>
        <dsp:cNvPr id="0" name=""/>
        <dsp:cNvSpPr/>
      </dsp:nvSpPr>
      <dsp:spPr>
        <a:xfrm>
          <a:off x="2059409" y="2117461"/>
          <a:ext cx="411078" cy="1684314"/>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9DA5ED75-57A7-4D80-8A16-C6FB61922771}">
      <dsp:nvSpPr>
        <dsp:cNvPr id="0" name=""/>
        <dsp:cNvSpPr/>
      </dsp:nvSpPr>
      <dsp:spPr>
        <a:xfrm>
          <a:off x="2634918" y="2117461"/>
          <a:ext cx="5590663" cy="1684314"/>
        </a:xfrm>
        <a:prstGeom prst="rect">
          <a:avLst/>
        </a:prstGeom>
        <a:solidFill>
          <a:srgbClr val="FFC000"/>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smtClean="0">
              <a:solidFill>
                <a:schemeClr val="tx1"/>
              </a:solidFill>
              <a:latin typeface="Calibri" panose="020F0502020204030204" pitchFamily="34" charset="0"/>
              <a:ea typeface="+mn-ea"/>
              <a:cs typeface="Calibri" panose="020F0502020204030204" pitchFamily="34" charset="0"/>
            </a:rPr>
            <a:t>Being ready to respond to disclosures</a:t>
          </a:r>
          <a:endParaRPr lang="en-US" sz="1700" kern="1200" dirty="0">
            <a:solidFill>
              <a:schemeClr val="tx1"/>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chemeClr val="tx1"/>
              </a:solidFill>
              <a:latin typeface="Calibri" panose="020F0502020204030204" pitchFamily="34" charset="0"/>
              <a:ea typeface="+mn-ea"/>
              <a:cs typeface="Calibri" panose="020F0502020204030204" pitchFamily="34" charset="0"/>
            </a:rPr>
            <a:t>Being ready to respond if someone becomes triggered</a:t>
          </a:r>
          <a:endParaRPr lang="en-US" sz="1700" kern="1200" dirty="0">
            <a:solidFill>
              <a:schemeClr val="tx1"/>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chemeClr val="tx1"/>
              </a:solidFill>
              <a:latin typeface="Calibri" panose="020F0502020204030204" pitchFamily="34" charset="0"/>
              <a:ea typeface="+mn-ea"/>
              <a:cs typeface="Calibri" panose="020F0502020204030204" pitchFamily="34" charset="0"/>
            </a:rPr>
            <a:t>Being prepared to make mandated reports in ways that protect clients, us, and the alliance</a:t>
          </a:r>
          <a:endParaRPr lang="en-US" sz="1700" kern="1200" dirty="0">
            <a:solidFill>
              <a:schemeClr val="tx1"/>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chemeClr val="tx1"/>
              </a:solidFill>
              <a:latin typeface="Calibri" panose="020F0502020204030204" pitchFamily="34" charset="0"/>
              <a:ea typeface="+mn-ea"/>
              <a:cs typeface="Calibri" panose="020F0502020204030204" pitchFamily="34" charset="0"/>
            </a:rPr>
            <a:t>Being able to ground/calm/recover our balance in the moment</a:t>
          </a:r>
          <a:endParaRPr lang="en-US" sz="1700" kern="1200" dirty="0">
            <a:solidFill>
              <a:schemeClr val="tx1"/>
            </a:solidFill>
            <a:latin typeface="Calibri" panose="020F0502020204030204" pitchFamily="34" charset="0"/>
            <a:ea typeface="+mn-ea"/>
            <a:cs typeface="Calibri" panose="020F0502020204030204" pitchFamily="34" charset="0"/>
          </a:endParaRPr>
        </a:p>
      </dsp:txBody>
      <dsp:txXfrm>
        <a:off x="2634918" y="2117461"/>
        <a:ext cx="5590663" cy="1684314"/>
      </dsp:txXfrm>
    </dsp:sp>
    <dsp:sp modelId="{27FEDDCC-9BBC-468E-84E9-E40DF46852CF}">
      <dsp:nvSpPr>
        <dsp:cNvPr id="0" name=""/>
        <dsp:cNvSpPr/>
      </dsp:nvSpPr>
      <dsp:spPr>
        <a:xfrm>
          <a:off x="4018" y="3862976"/>
          <a:ext cx="2055390" cy="1051875"/>
        </a:xfrm>
        <a:prstGeom prst="rect">
          <a:avLst/>
        </a:prstGeom>
        <a:solidFill>
          <a:srgbClr val="00B0F0"/>
        </a:solidFill>
        <a:ln>
          <a:noFill/>
        </a:ln>
        <a:effectLst/>
      </dsp:spPr>
      <dsp:style>
        <a:lnRef idx="0">
          <a:scrgbClr r="0" g="0" b="0"/>
        </a:lnRef>
        <a:fillRef idx="0">
          <a:scrgbClr r="0" g="0" b="0"/>
        </a:fillRef>
        <a:effectRef idx="0">
          <a:scrgbClr r="0" g="0" b="0"/>
        </a:effectRef>
        <a:fontRef idx="minor"/>
      </dsp:style>
      <dsp:txBody>
        <a:bodyPr spcFirstLastPara="0" vert="horz" wrap="square" lIns="120904" tIns="43180" rIns="120904" bIns="43180" numCol="1" spcCol="1270" anchor="ctr" anchorCtr="0">
          <a:noAutofit/>
        </a:bodyPr>
        <a:lstStyle/>
        <a:p>
          <a:pPr lvl="0" algn="r" defTabSz="755650">
            <a:lnSpc>
              <a:spcPct val="90000"/>
            </a:lnSpc>
            <a:spcBef>
              <a:spcPct val="0"/>
            </a:spcBef>
            <a:spcAft>
              <a:spcPct val="35000"/>
            </a:spcAft>
          </a:pPr>
          <a:r>
            <a:rPr lang="en-US" sz="1700" b="1" kern="1200" dirty="0" smtClean="0">
              <a:solidFill>
                <a:sysClr val="windowText" lastClr="000000"/>
              </a:solidFill>
              <a:latin typeface="Calibri" panose="020F0502020204030204" pitchFamily="34" charset="0"/>
              <a:ea typeface="+mn-ea"/>
              <a:cs typeface="Calibri" panose="020F0502020204030204" pitchFamily="34" charset="0"/>
            </a:rPr>
            <a:t>After exposure: </a:t>
          </a:r>
          <a:r>
            <a:rPr lang="en-US" sz="1700" kern="1200" dirty="0" smtClean="0">
              <a:solidFill>
                <a:sysClr val="windowText" lastClr="000000"/>
              </a:solidFill>
              <a:latin typeface="Calibri" panose="020F0502020204030204" pitchFamily="34" charset="0"/>
              <a:ea typeface="+mn-ea"/>
              <a:cs typeface="Calibri" panose="020F0502020204030204" pitchFamily="34" charset="0"/>
            </a:rPr>
            <a:t>Recovery in the aftermath of stress and trauma</a:t>
          </a:r>
          <a:endParaRPr lang="en-US" sz="1700" kern="1200" dirty="0">
            <a:solidFill>
              <a:sysClr val="windowText" lastClr="000000"/>
            </a:solidFill>
            <a:latin typeface="Calibri" panose="020F0502020204030204" pitchFamily="34" charset="0"/>
            <a:ea typeface="+mn-ea"/>
            <a:cs typeface="Calibri" panose="020F0502020204030204" pitchFamily="34" charset="0"/>
          </a:endParaRPr>
        </a:p>
      </dsp:txBody>
      <dsp:txXfrm>
        <a:off x="4018" y="3862976"/>
        <a:ext cx="2055390" cy="1051875"/>
      </dsp:txXfrm>
    </dsp:sp>
    <dsp:sp modelId="{9DF52311-43DC-424A-A432-E13E97A94B7B}">
      <dsp:nvSpPr>
        <dsp:cNvPr id="0" name=""/>
        <dsp:cNvSpPr/>
      </dsp:nvSpPr>
      <dsp:spPr>
        <a:xfrm>
          <a:off x="2059409" y="3862976"/>
          <a:ext cx="411078" cy="1051875"/>
        </a:xfrm>
        <a:prstGeom prst="leftBrace">
          <a:avLst>
            <a:gd name="adj1" fmla="val 35000"/>
            <a:gd name="adj2" fmla="val 50000"/>
          </a:avLst>
        </a:prstGeom>
        <a:noFill/>
        <a:ln w="19050" cap="flat" cmpd="sng" algn="ctr">
          <a:solidFill>
            <a:srgbClr val="0BD0D9">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9B7EB2A9-7E37-4248-B41B-E9BFD61C6CE7}">
      <dsp:nvSpPr>
        <dsp:cNvPr id="0" name=""/>
        <dsp:cNvSpPr/>
      </dsp:nvSpPr>
      <dsp:spPr>
        <a:xfrm>
          <a:off x="2634918" y="3862976"/>
          <a:ext cx="5590663" cy="1051875"/>
        </a:xfrm>
        <a:prstGeom prst="rect">
          <a:avLst/>
        </a:prstGeom>
        <a:solidFill>
          <a:srgbClr val="00B0F0"/>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smtClean="0">
              <a:solidFill>
                <a:schemeClr val="tx1"/>
              </a:solidFill>
              <a:latin typeface="Calibri" panose="020F0502020204030204" pitchFamily="34" charset="0"/>
              <a:cs typeface="Calibri" panose="020F0502020204030204" pitchFamily="34" charset="0"/>
            </a:rPr>
            <a:t>Monitoring our trauma “dosage”</a:t>
          </a:r>
          <a:endParaRPr lang="en-US" sz="1700" kern="1200" dirty="0">
            <a:solidFill>
              <a:schemeClr val="tx1"/>
            </a:solidFill>
            <a:latin typeface="Calibri" panose="020F0502020204030204" pitchFamily="34" charset="0"/>
            <a:ea typeface="+mn-ea"/>
            <a:cs typeface="Calibri" panose="020F0502020204030204" pitchFamily="34" charset="0"/>
          </a:endParaRPr>
        </a:p>
        <a:p>
          <a:pPr marL="171450" lvl="1" indent="-171450" algn="l" defTabSz="755650">
            <a:lnSpc>
              <a:spcPct val="90000"/>
            </a:lnSpc>
            <a:spcBef>
              <a:spcPct val="0"/>
            </a:spcBef>
            <a:spcAft>
              <a:spcPct val="15000"/>
            </a:spcAft>
            <a:buChar char="••"/>
          </a:pPr>
          <a:r>
            <a:rPr lang="en-US" sz="1700" kern="1200" dirty="0" smtClean="0">
              <a:solidFill>
                <a:sysClr val="windowText" lastClr="000000"/>
              </a:solidFill>
              <a:latin typeface="Calibri" panose="020F0502020204030204" pitchFamily="34" charset="0"/>
              <a:ea typeface="+mn-ea"/>
              <a:cs typeface="Calibri" panose="020F0502020204030204" pitchFamily="34" charset="0"/>
            </a:rPr>
            <a:t>Restoring our emotional, cognitive, physiological, moral and interpersonal balance</a:t>
          </a:r>
          <a:endParaRPr lang="en-US" sz="1700" kern="1200" dirty="0">
            <a:solidFill>
              <a:sysClr val="windowText" lastClr="000000"/>
            </a:solidFill>
            <a:latin typeface="Calibri" panose="020F0502020204030204" pitchFamily="34" charset="0"/>
            <a:ea typeface="+mn-ea"/>
            <a:cs typeface="Calibri" panose="020F0502020204030204" pitchFamily="34" charset="0"/>
          </a:endParaRPr>
        </a:p>
      </dsp:txBody>
      <dsp:txXfrm>
        <a:off x="2634918" y="3862976"/>
        <a:ext cx="5590663" cy="105187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EBED6A-409F-4F58-8517-A620248016BB}">
      <dsp:nvSpPr>
        <dsp:cNvPr id="0" name=""/>
        <dsp:cNvSpPr/>
      </dsp:nvSpPr>
      <dsp:spPr>
        <a:xfrm>
          <a:off x="4167" y="1274705"/>
          <a:ext cx="2131516" cy="1650824"/>
        </a:xfrm>
        <a:prstGeom prst="rect">
          <a:avLst/>
        </a:prstGeom>
        <a:solidFill>
          <a:schemeClr val="accent3"/>
        </a:solidFill>
        <a:ln>
          <a:noFill/>
        </a:ln>
        <a:effectLst/>
      </dsp:spPr>
      <dsp:style>
        <a:lnRef idx="0">
          <a:scrgbClr r="0" g="0" b="0"/>
        </a:lnRef>
        <a:fillRef idx="0">
          <a:scrgbClr r="0" g="0" b="0"/>
        </a:fillRef>
        <a:effectRef idx="0">
          <a:scrgbClr r="0" g="0" b="0"/>
        </a:effectRef>
        <a:fontRef idx="minor"/>
      </dsp:style>
      <dsp:txBody>
        <a:bodyPr spcFirstLastPara="0" vert="horz" wrap="square" lIns="206248" tIns="73660" rIns="206248" bIns="73660" numCol="1" spcCol="1270" anchor="ctr" anchorCtr="0">
          <a:noAutofit/>
        </a:bodyPr>
        <a:lstStyle/>
        <a:p>
          <a:pPr lvl="0" algn="r" defTabSz="1289050">
            <a:lnSpc>
              <a:spcPct val="90000"/>
            </a:lnSpc>
            <a:spcBef>
              <a:spcPct val="0"/>
            </a:spcBef>
            <a:spcAft>
              <a:spcPct val="35000"/>
            </a:spcAft>
          </a:pPr>
          <a:endParaRPr lang="en-US" sz="2900" kern="1200" dirty="0" smtClean="0"/>
        </a:p>
        <a:p>
          <a:pPr lvl="0" algn="r" defTabSz="1289050">
            <a:lnSpc>
              <a:spcPct val="90000"/>
            </a:lnSpc>
            <a:spcBef>
              <a:spcPct val="0"/>
            </a:spcBef>
            <a:spcAft>
              <a:spcPct val="35000"/>
            </a:spcAft>
          </a:pPr>
          <a:r>
            <a:rPr lang="en-US" sz="2900" b="1" kern="1200" dirty="0" smtClean="0">
              <a:latin typeface="Calibri" panose="020F0502020204030204" pitchFamily="34" charset="0"/>
              <a:cs typeface="Calibri" panose="020F0502020204030204" pitchFamily="34" charset="0"/>
            </a:rPr>
            <a:t>Prevention</a:t>
          </a:r>
        </a:p>
        <a:p>
          <a:pPr lvl="0" algn="r" defTabSz="1289050">
            <a:lnSpc>
              <a:spcPct val="90000"/>
            </a:lnSpc>
            <a:spcBef>
              <a:spcPct val="0"/>
            </a:spcBef>
            <a:spcAft>
              <a:spcPct val="35000"/>
            </a:spcAft>
          </a:pPr>
          <a:endParaRPr lang="en-US" sz="2900" kern="1200" dirty="0">
            <a:latin typeface="+mj-lt"/>
          </a:endParaRPr>
        </a:p>
      </dsp:txBody>
      <dsp:txXfrm>
        <a:off x="4167" y="1274705"/>
        <a:ext cx="2131516" cy="1650824"/>
      </dsp:txXfrm>
    </dsp:sp>
    <dsp:sp modelId="{24594D28-FDAB-4920-91F8-590ACCBA01EF}">
      <dsp:nvSpPr>
        <dsp:cNvPr id="0" name=""/>
        <dsp:cNvSpPr/>
      </dsp:nvSpPr>
      <dsp:spPr>
        <a:xfrm>
          <a:off x="2135683" y="1274705"/>
          <a:ext cx="426303" cy="1650824"/>
        </a:xfrm>
        <a:prstGeom prst="leftBrace">
          <a:avLst>
            <a:gd name="adj1" fmla="val 35000"/>
            <a:gd name="adj2" fmla="val 50000"/>
          </a:avLst>
        </a:pr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2FD246-D4ED-4111-AEF3-ABFFA6562607}">
      <dsp:nvSpPr>
        <dsp:cNvPr id="0" name=""/>
        <dsp:cNvSpPr/>
      </dsp:nvSpPr>
      <dsp:spPr>
        <a:xfrm>
          <a:off x="2732508" y="1274705"/>
          <a:ext cx="5797724" cy="1650824"/>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285750" lvl="1" indent="-285750" algn="l" defTabSz="1289050">
            <a:lnSpc>
              <a:spcPct val="90000"/>
            </a:lnSpc>
            <a:spcBef>
              <a:spcPct val="0"/>
            </a:spcBef>
            <a:spcAft>
              <a:spcPct val="15000"/>
            </a:spcAft>
            <a:buChar char="••"/>
          </a:pPr>
          <a:r>
            <a:rPr lang="en-US" sz="2900" kern="1200" dirty="0" smtClean="0">
              <a:solidFill>
                <a:schemeClr val="tx1"/>
              </a:solidFill>
              <a:latin typeface="Calibri" panose="020F0502020204030204" pitchFamily="34" charset="0"/>
              <a:cs typeface="Calibri" panose="020F0502020204030204" pitchFamily="34" charset="0"/>
            </a:rPr>
            <a:t>Limiting unnecessary exposure</a:t>
          </a:r>
          <a:endParaRPr lang="en-US" sz="2900" kern="1200" dirty="0">
            <a:solidFill>
              <a:schemeClr val="tx1"/>
            </a:solidFill>
            <a:latin typeface="Calibri" panose="020F0502020204030204" pitchFamily="34" charset="0"/>
            <a:cs typeface="Calibri" panose="020F0502020204030204" pitchFamily="34" charset="0"/>
          </a:endParaRPr>
        </a:p>
        <a:p>
          <a:pPr marL="285750" lvl="1" indent="-285750" algn="l" defTabSz="1289050">
            <a:lnSpc>
              <a:spcPct val="90000"/>
            </a:lnSpc>
            <a:spcBef>
              <a:spcPct val="0"/>
            </a:spcBef>
            <a:spcAft>
              <a:spcPct val="15000"/>
            </a:spcAft>
            <a:buChar char="••"/>
          </a:pPr>
          <a:r>
            <a:rPr lang="en-US" sz="2900" kern="1200" dirty="0" smtClean="0">
              <a:solidFill>
                <a:schemeClr val="tx1"/>
              </a:solidFill>
              <a:latin typeface="Calibri" panose="020F0502020204030204" pitchFamily="34" charset="0"/>
              <a:cs typeface="Calibri" panose="020F0502020204030204" pitchFamily="34" charset="0"/>
            </a:rPr>
            <a:t>Protection from </a:t>
          </a:r>
          <a:r>
            <a:rPr lang="en-US" sz="2900" kern="1200" dirty="0" smtClean="0">
              <a:solidFill>
                <a:schemeClr val="tx1"/>
              </a:solidFill>
              <a:latin typeface="Calibri" panose="020F0502020204030204" pitchFamily="34" charset="0"/>
              <a:cs typeface="Calibri" panose="020F0502020204030204" pitchFamily="34" charset="0"/>
            </a:rPr>
            <a:t>contagion</a:t>
          </a:r>
          <a:endParaRPr lang="en-US" sz="2900" kern="1200" dirty="0">
            <a:solidFill>
              <a:schemeClr val="tx1"/>
            </a:solidFill>
            <a:latin typeface="Calibri" panose="020F0502020204030204" pitchFamily="34" charset="0"/>
            <a:cs typeface="Calibri" panose="020F0502020204030204" pitchFamily="34" charset="0"/>
          </a:endParaRPr>
        </a:p>
        <a:p>
          <a:pPr marL="285750" lvl="1" indent="-285750" algn="l" defTabSz="1289050">
            <a:lnSpc>
              <a:spcPct val="90000"/>
            </a:lnSpc>
            <a:spcBef>
              <a:spcPct val="0"/>
            </a:spcBef>
            <a:spcAft>
              <a:spcPct val="15000"/>
            </a:spcAft>
            <a:buChar char="••"/>
          </a:pPr>
          <a:r>
            <a:rPr lang="en-US" sz="2900" kern="1200" dirty="0" smtClean="0">
              <a:solidFill>
                <a:schemeClr val="tx1"/>
              </a:solidFill>
              <a:latin typeface="Calibri" panose="020F0502020204030204" pitchFamily="34" charset="0"/>
              <a:cs typeface="Calibri" panose="020F0502020204030204" pitchFamily="34" charset="0"/>
            </a:rPr>
            <a:t>Minimally intrusive screening</a:t>
          </a:r>
          <a:endParaRPr lang="en-US" sz="2900" kern="1200" dirty="0">
            <a:solidFill>
              <a:schemeClr val="tx1"/>
            </a:solidFill>
            <a:latin typeface="Calibri" panose="020F0502020204030204" pitchFamily="34" charset="0"/>
            <a:cs typeface="Calibri" panose="020F0502020204030204" pitchFamily="34" charset="0"/>
          </a:endParaRPr>
        </a:p>
      </dsp:txBody>
      <dsp:txXfrm>
        <a:off x="2732508" y="1274705"/>
        <a:ext cx="5797724" cy="165082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EBED6A-409F-4F58-8517-A620248016BB}">
      <dsp:nvSpPr>
        <dsp:cNvPr id="0" name=""/>
        <dsp:cNvSpPr/>
      </dsp:nvSpPr>
      <dsp:spPr>
        <a:xfrm>
          <a:off x="4167" y="179925"/>
          <a:ext cx="2131516" cy="1163250"/>
        </a:xfrm>
        <a:prstGeom prst="rect">
          <a:avLst/>
        </a:prstGeom>
        <a:solidFill>
          <a:schemeClr val="accent3"/>
        </a:solid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lvl="0" algn="r" defTabSz="889000">
            <a:lnSpc>
              <a:spcPct val="90000"/>
            </a:lnSpc>
            <a:spcBef>
              <a:spcPct val="0"/>
            </a:spcBef>
            <a:spcAft>
              <a:spcPct val="35000"/>
            </a:spcAft>
          </a:pPr>
          <a:endParaRPr lang="en-US" sz="2000" kern="1200" dirty="0" smtClean="0">
            <a:latin typeface="Calibri" panose="020F0502020204030204" pitchFamily="34" charset="0"/>
            <a:cs typeface="Calibri" panose="020F0502020204030204" pitchFamily="34" charset="0"/>
          </a:endParaRPr>
        </a:p>
        <a:p>
          <a:pPr lvl="0" algn="r" defTabSz="889000">
            <a:lnSpc>
              <a:spcPct val="90000"/>
            </a:lnSpc>
            <a:spcBef>
              <a:spcPct val="0"/>
            </a:spcBef>
            <a:spcAft>
              <a:spcPct val="35000"/>
            </a:spcAft>
          </a:pPr>
          <a:r>
            <a:rPr lang="en-US" sz="2000" b="1" kern="1200" dirty="0" smtClean="0">
              <a:solidFill>
                <a:schemeClr val="tx1"/>
              </a:solidFill>
              <a:latin typeface="Calibri" panose="020F0502020204030204" pitchFamily="34" charset="0"/>
              <a:cs typeface="Calibri" panose="020F0502020204030204" pitchFamily="34" charset="0"/>
            </a:rPr>
            <a:t>Prevention</a:t>
          </a:r>
        </a:p>
        <a:p>
          <a:pPr lvl="0" algn="r" defTabSz="889000">
            <a:lnSpc>
              <a:spcPct val="90000"/>
            </a:lnSpc>
            <a:spcBef>
              <a:spcPct val="0"/>
            </a:spcBef>
            <a:spcAft>
              <a:spcPct val="35000"/>
            </a:spcAft>
          </a:pPr>
          <a:endParaRPr lang="en-US" sz="2000" kern="1200" dirty="0">
            <a:latin typeface="Calibri" panose="020F0502020204030204" pitchFamily="34" charset="0"/>
            <a:cs typeface="Calibri" panose="020F0502020204030204" pitchFamily="34" charset="0"/>
          </a:endParaRPr>
        </a:p>
      </dsp:txBody>
      <dsp:txXfrm>
        <a:off x="4167" y="179925"/>
        <a:ext cx="2131516" cy="1163250"/>
      </dsp:txXfrm>
    </dsp:sp>
    <dsp:sp modelId="{24594D28-FDAB-4920-91F8-590ACCBA01EF}">
      <dsp:nvSpPr>
        <dsp:cNvPr id="0" name=""/>
        <dsp:cNvSpPr/>
      </dsp:nvSpPr>
      <dsp:spPr>
        <a:xfrm>
          <a:off x="2135683" y="179925"/>
          <a:ext cx="426303" cy="1163250"/>
        </a:xfrm>
        <a:prstGeom prst="leftBrace">
          <a:avLst>
            <a:gd name="adj1" fmla="val 35000"/>
            <a:gd name="adj2" fmla="val 50000"/>
          </a:avLst>
        </a:pr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2FD246-D4ED-4111-AEF3-ABFFA6562607}">
      <dsp:nvSpPr>
        <dsp:cNvPr id="0" name=""/>
        <dsp:cNvSpPr/>
      </dsp:nvSpPr>
      <dsp:spPr>
        <a:xfrm>
          <a:off x="2732508" y="179925"/>
          <a:ext cx="5797724" cy="1163250"/>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endParaRPr lang="en-US" sz="2000" kern="1200" dirty="0">
            <a:solidFill>
              <a:schemeClr val="bg1"/>
            </a:solidFill>
            <a:latin typeface="Calibri" panose="020F0502020204030204" pitchFamily="34" charset="0"/>
            <a:cs typeface="Calibri" panose="020F0502020204030204" pitchFamily="34" charset="0"/>
          </a:endParaRPr>
        </a:p>
      </dsp:txBody>
      <dsp:txXfrm>
        <a:off x="2732508" y="179925"/>
        <a:ext cx="5797724" cy="1163250"/>
      </dsp:txXfrm>
    </dsp:sp>
    <dsp:sp modelId="{B965C5D3-27AB-4409-912B-A881746922FF}">
      <dsp:nvSpPr>
        <dsp:cNvPr id="0" name=""/>
        <dsp:cNvSpPr/>
      </dsp:nvSpPr>
      <dsp:spPr>
        <a:xfrm>
          <a:off x="4167" y="1415175"/>
          <a:ext cx="2131516" cy="1237500"/>
        </a:xfrm>
        <a:prstGeom prst="rect">
          <a:avLst/>
        </a:prstGeom>
        <a:solidFill>
          <a:srgbClr val="F2FC74"/>
        </a:solid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lvl="0" algn="r" defTabSz="889000">
            <a:lnSpc>
              <a:spcPct val="90000"/>
            </a:lnSpc>
            <a:spcBef>
              <a:spcPct val="0"/>
            </a:spcBef>
            <a:spcAft>
              <a:spcPct val="35000"/>
            </a:spcAft>
          </a:pPr>
          <a:r>
            <a:rPr lang="en-US" sz="2000" b="1" kern="1200" dirty="0" smtClean="0">
              <a:latin typeface="Calibri" panose="020F0502020204030204" pitchFamily="34" charset="0"/>
              <a:cs typeface="Calibri" panose="020F0502020204030204" pitchFamily="34" charset="0"/>
            </a:rPr>
            <a:t>Prior to exposure</a:t>
          </a:r>
          <a:r>
            <a:rPr lang="en-US" sz="2000" kern="1200" dirty="0" smtClean="0">
              <a:latin typeface="Calibri" panose="020F0502020204030204" pitchFamily="34" charset="0"/>
              <a:cs typeface="Calibri" panose="020F0502020204030204" pitchFamily="34" charset="0"/>
            </a:rPr>
            <a:t>: Resilience and protection</a:t>
          </a:r>
          <a:endParaRPr lang="en-US" sz="2000" kern="1200" dirty="0">
            <a:latin typeface="Calibri" panose="020F0502020204030204" pitchFamily="34" charset="0"/>
            <a:cs typeface="Calibri" panose="020F0502020204030204" pitchFamily="34" charset="0"/>
          </a:endParaRPr>
        </a:p>
      </dsp:txBody>
      <dsp:txXfrm>
        <a:off x="4167" y="1415175"/>
        <a:ext cx="2131516" cy="1237500"/>
      </dsp:txXfrm>
    </dsp:sp>
    <dsp:sp modelId="{DF60D631-F965-472C-9252-6D9C13A14684}">
      <dsp:nvSpPr>
        <dsp:cNvPr id="0" name=""/>
        <dsp:cNvSpPr/>
      </dsp:nvSpPr>
      <dsp:spPr>
        <a:xfrm>
          <a:off x="2135683" y="1415175"/>
          <a:ext cx="426303" cy="1237500"/>
        </a:xfrm>
        <a:prstGeom prst="leftBrace">
          <a:avLst>
            <a:gd name="adj1" fmla="val 35000"/>
            <a:gd name="adj2" fmla="val 50000"/>
          </a:avLst>
        </a:pr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E57E5E-85F3-4206-BBE2-4492A27E053B}">
      <dsp:nvSpPr>
        <dsp:cNvPr id="0" name=""/>
        <dsp:cNvSpPr/>
      </dsp:nvSpPr>
      <dsp:spPr>
        <a:xfrm>
          <a:off x="2732508" y="1415175"/>
          <a:ext cx="5797724" cy="1237500"/>
        </a:xfrm>
        <a:prstGeom prst="rect">
          <a:avLst/>
        </a:prstGeom>
        <a:solidFill>
          <a:srgbClr val="F2FC74"/>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endParaRPr lang="en-US" sz="2000" b="0" kern="1200" dirty="0">
            <a:solidFill>
              <a:schemeClr val="tx1"/>
            </a:solidFill>
            <a:latin typeface="Calibri" panose="020F0502020204030204" pitchFamily="34" charset="0"/>
            <a:cs typeface="Calibri" panose="020F0502020204030204" pitchFamily="34" charset="0"/>
          </a:endParaRPr>
        </a:p>
      </dsp:txBody>
      <dsp:txXfrm>
        <a:off x="2732508" y="1415175"/>
        <a:ext cx="5797724" cy="1237500"/>
      </dsp:txXfrm>
    </dsp:sp>
    <dsp:sp modelId="{931F6AEB-D81E-478C-B283-B6E6058C525E}">
      <dsp:nvSpPr>
        <dsp:cNvPr id="0" name=""/>
        <dsp:cNvSpPr/>
      </dsp:nvSpPr>
      <dsp:spPr>
        <a:xfrm>
          <a:off x="4167" y="2724675"/>
          <a:ext cx="2131516" cy="2277000"/>
        </a:xfrm>
        <a:prstGeom prst="rect">
          <a:avLst/>
        </a:prstGeom>
        <a:solidFill>
          <a:srgbClr val="FFC000"/>
        </a:solid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lvl="0" algn="r" defTabSz="889000">
            <a:lnSpc>
              <a:spcPct val="90000"/>
            </a:lnSpc>
            <a:spcBef>
              <a:spcPct val="0"/>
            </a:spcBef>
            <a:spcAft>
              <a:spcPct val="35000"/>
            </a:spcAft>
          </a:pPr>
          <a:endParaRPr lang="en-US" sz="2000" b="1" kern="1200" dirty="0" smtClean="0">
            <a:latin typeface="Calibri" panose="020F0502020204030204" pitchFamily="34" charset="0"/>
            <a:cs typeface="Calibri" panose="020F0502020204030204" pitchFamily="34" charset="0"/>
          </a:endParaRPr>
        </a:p>
        <a:p>
          <a:pPr lvl="0" algn="r" defTabSz="889000">
            <a:lnSpc>
              <a:spcPct val="90000"/>
            </a:lnSpc>
            <a:spcBef>
              <a:spcPct val="0"/>
            </a:spcBef>
            <a:spcAft>
              <a:spcPct val="35000"/>
            </a:spcAft>
          </a:pPr>
          <a:r>
            <a:rPr lang="en-US" sz="2000" b="1" kern="1200" dirty="0" smtClean="0">
              <a:latin typeface="Calibri" panose="020F0502020204030204" pitchFamily="34" charset="0"/>
              <a:cs typeface="Calibri" panose="020F0502020204030204" pitchFamily="34" charset="0"/>
            </a:rPr>
            <a:t>During exposure: </a:t>
          </a:r>
          <a:r>
            <a:rPr lang="en-US" sz="2000" b="0" kern="1200" dirty="0" smtClean="0">
              <a:latin typeface="Calibri" panose="020F0502020204030204" pitchFamily="34" charset="0"/>
              <a:cs typeface="Calibri" panose="020F0502020204030204" pitchFamily="34" charset="0"/>
            </a:rPr>
            <a:t>Tools for cop</a:t>
          </a:r>
          <a:r>
            <a:rPr lang="en-US" sz="2000" kern="1200" dirty="0" smtClean="0">
              <a:latin typeface="Calibri" panose="020F0502020204030204" pitchFamily="34" charset="0"/>
              <a:cs typeface="Calibri" panose="020F0502020204030204" pitchFamily="34" charset="0"/>
            </a:rPr>
            <a:t>ing in the presence of secondary trauma exposure</a:t>
          </a:r>
        </a:p>
        <a:p>
          <a:pPr lvl="0" algn="r" defTabSz="889000">
            <a:lnSpc>
              <a:spcPct val="90000"/>
            </a:lnSpc>
            <a:spcBef>
              <a:spcPct val="0"/>
            </a:spcBef>
            <a:spcAft>
              <a:spcPct val="35000"/>
            </a:spcAft>
          </a:pPr>
          <a:endParaRPr lang="en-US" sz="2000" kern="1200" dirty="0">
            <a:latin typeface="Calibri" panose="020F0502020204030204" pitchFamily="34" charset="0"/>
            <a:cs typeface="Calibri" panose="020F0502020204030204" pitchFamily="34" charset="0"/>
          </a:endParaRPr>
        </a:p>
      </dsp:txBody>
      <dsp:txXfrm>
        <a:off x="4167" y="2724675"/>
        <a:ext cx="2131516" cy="2277000"/>
      </dsp:txXfrm>
    </dsp:sp>
    <dsp:sp modelId="{F352109F-36E3-4C9B-921D-CFEFA5E7FB01}">
      <dsp:nvSpPr>
        <dsp:cNvPr id="0" name=""/>
        <dsp:cNvSpPr/>
      </dsp:nvSpPr>
      <dsp:spPr>
        <a:xfrm>
          <a:off x="2135683" y="2724675"/>
          <a:ext cx="426303" cy="2277000"/>
        </a:xfrm>
        <a:prstGeom prst="leftBrace">
          <a:avLst>
            <a:gd name="adj1" fmla="val 35000"/>
            <a:gd name="adj2" fmla="val 50000"/>
          </a:avLst>
        </a:pr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A5ED75-57A7-4D80-8A16-C6FB61922771}">
      <dsp:nvSpPr>
        <dsp:cNvPr id="0" name=""/>
        <dsp:cNvSpPr/>
      </dsp:nvSpPr>
      <dsp:spPr>
        <a:xfrm>
          <a:off x="2732508" y="2724675"/>
          <a:ext cx="5797724" cy="2277000"/>
        </a:xfrm>
        <a:prstGeom prst="rect">
          <a:avLst/>
        </a:prstGeom>
        <a:solidFill>
          <a:srgbClr val="FFC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US" sz="2000" kern="1200" smtClean="0">
              <a:solidFill>
                <a:sysClr val="windowText" lastClr="000000"/>
              </a:solidFill>
              <a:latin typeface="Calibri" panose="020F0502020204030204" pitchFamily="34" charset="0"/>
              <a:ea typeface="+mn-ea"/>
              <a:cs typeface="Calibri" panose="020F0502020204030204" pitchFamily="34" charset="0"/>
            </a:rPr>
            <a:t>Being ready to respond to disclosures</a:t>
          </a:r>
          <a:endParaRPr lang="en-US" sz="2000" kern="1200" dirty="0">
            <a:solidFill>
              <a:schemeClr val="tx1"/>
            </a:solidFill>
            <a:latin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dirty="0" smtClean="0">
              <a:solidFill>
                <a:sysClr val="windowText" lastClr="000000"/>
              </a:solidFill>
              <a:latin typeface="Calibri" panose="020F0502020204030204" pitchFamily="34" charset="0"/>
              <a:ea typeface="+mn-ea"/>
              <a:cs typeface="Calibri" panose="020F0502020204030204" pitchFamily="34" charset="0"/>
            </a:rPr>
            <a:t>Being ready to respond if someone is triggered</a:t>
          </a:r>
          <a:endParaRPr lang="en-US" sz="2000" kern="1200" dirty="0">
            <a:solidFill>
              <a:sysClr val="windowText" lastClr="000000"/>
            </a:solidFill>
            <a:latin typeface="Calibri" panose="020F0502020204030204" pitchFamily="34" charset="0"/>
            <a:ea typeface="+mn-ea"/>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smtClean="0">
              <a:solidFill>
                <a:sysClr val="windowText" lastClr="000000"/>
              </a:solidFill>
              <a:latin typeface="Calibri" panose="020F0502020204030204" pitchFamily="34" charset="0"/>
              <a:ea typeface="+mn-ea"/>
              <a:cs typeface="Calibri" panose="020F0502020204030204" pitchFamily="34" charset="0"/>
            </a:rPr>
            <a:t>Being prepared to make mandated reports in ways that protect clients, us, and the alliance</a:t>
          </a:r>
          <a:endParaRPr lang="en-US" sz="2000" kern="1200" dirty="0">
            <a:solidFill>
              <a:sysClr val="windowText" lastClr="000000"/>
            </a:solidFill>
            <a:latin typeface="Calibri" panose="020F0502020204030204" pitchFamily="34" charset="0"/>
            <a:ea typeface="+mn-ea"/>
            <a:cs typeface="Calibri" panose="020F0502020204030204" pitchFamily="34" charset="0"/>
          </a:endParaRPr>
        </a:p>
        <a:p>
          <a:pPr marL="228600" lvl="1" indent="-228600" algn="l" defTabSz="889000">
            <a:lnSpc>
              <a:spcPct val="90000"/>
            </a:lnSpc>
            <a:spcBef>
              <a:spcPct val="0"/>
            </a:spcBef>
            <a:spcAft>
              <a:spcPct val="15000"/>
            </a:spcAft>
            <a:buChar char="••"/>
          </a:pPr>
          <a:r>
            <a:rPr lang="en-US" sz="2000" kern="1200" dirty="0" smtClean="0">
              <a:solidFill>
                <a:sysClr val="windowText" lastClr="000000"/>
              </a:solidFill>
              <a:latin typeface="Calibri" panose="020F0502020204030204" pitchFamily="34" charset="0"/>
              <a:ea typeface="+mn-ea"/>
              <a:cs typeface="Calibri" panose="020F0502020204030204" pitchFamily="34" charset="0"/>
            </a:rPr>
            <a:t>Being able to ground/calm/recover in the moment</a:t>
          </a:r>
          <a:endParaRPr lang="en-US" sz="2000" kern="1200" dirty="0">
            <a:solidFill>
              <a:sysClr val="windowText" lastClr="000000"/>
            </a:solidFill>
            <a:latin typeface="Calibri" panose="020F0502020204030204" pitchFamily="34" charset="0"/>
            <a:ea typeface="+mn-ea"/>
            <a:cs typeface="Calibri" panose="020F0502020204030204" pitchFamily="34" charset="0"/>
          </a:endParaRPr>
        </a:p>
      </dsp:txBody>
      <dsp:txXfrm>
        <a:off x="2732508" y="2724675"/>
        <a:ext cx="5797724" cy="227700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EBED6A-409F-4F58-8517-A620248016BB}">
      <dsp:nvSpPr>
        <dsp:cNvPr id="0" name=""/>
        <dsp:cNvSpPr/>
      </dsp:nvSpPr>
      <dsp:spPr>
        <a:xfrm>
          <a:off x="4167" y="183974"/>
          <a:ext cx="2131516" cy="1105087"/>
        </a:xfrm>
        <a:prstGeom prst="rect">
          <a:avLst/>
        </a:prstGeom>
        <a:solidFill>
          <a:schemeClr val="accent3"/>
        </a:solidFill>
        <a:ln>
          <a:noFill/>
        </a:ln>
        <a:effectLst/>
      </dsp:spPr>
      <dsp:style>
        <a:lnRef idx="0">
          <a:scrgbClr r="0" g="0" b="0"/>
        </a:lnRef>
        <a:fillRef idx="0">
          <a:scrgbClr r="0" g="0" b="0"/>
        </a:fillRef>
        <a:effectRef idx="0">
          <a:scrgbClr r="0" g="0" b="0"/>
        </a:effectRef>
        <a:fontRef idx="minor"/>
      </dsp:style>
      <dsp:txBody>
        <a:bodyPr spcFirstLastPara="0" vert="horz" wrap="square" lIns="135128" tIns="48260" rIns="135128" bIns="48260" numCol="1" spcCol="1270" anchor="ctr" anchorCtr="0">
          <a:noAutofit/>
        </a:bodyPr>
        <a:lstStyle/>
        <a:p>
          <a:pPr lvl="0" algn="r" defTabSz="844550">
            <a:lnSpc>
              <a:spcPct val="90000"/>
            </a:lnSpc>
            <a:spcBef>
              <a:spcPct val="0"/>
            </a:spcBef>
            <a:spcAft>
              <a:spcPct val="35000"/>
            </a:spcAft>
          </a:pPr>
          <a:endParaRPr lang="en-US" sz="1900" kern="1200" dirty="0" smtClean="0">
            <a:latin typeface="Calibri" panose="020F0502020204030204" pitchFamily="34" charset="0"/>
            <a:cs typeface="Calibri" panose="020F0502020204030204" pitchFamily="34" charset="0"/>
          </a:endParaRPr>
        </a:p>
        <a:p>
          <a:pPr lvl="0" algn="r" defTabSz="844550">
            <a:lnSpc>
              <a:spcPct val="90000"/>
            </a:lnSpc>
            <a:spcBef>
              <a:spcPct val="0"/>
            </a:spcBef>
            <a:spcAft>
              <a:spcPct val="35000"/>
            </a:spcAft>
          </a:pPr>
          <a:r>
            <a:rPr lang="en-US" sz="1900" b="1" kern="1200" dirty="0" smtClean="0">
              <a:solidFill>
                <a:schemeClr val="tx1"/>
              </a:solidFill>
              <a:latin typeface="Calibri" panose="020F0502020204030204" pitchFamily="34" charset="0"/>
              <a:cs typeface="Calibri" panose="020F0502020204030204" pitchFamily="34" charset="0"/>
            </a:rPr>
            <a:t>Prevention</a:t>
          </a:r>
        </a:p>
        <a:p>
          <a:pPr lvl="0" algn="r" defTabSz="844550">
            <a:lnSpc>
              <a:spcPct val="90000"/>
            </a:lnSpc>
            <a:spcBef>
              <a:spcPct val="0"/>
            </a:spcBef>
            <a:spcAft>
              <a:spcPct val="35000"/>
            </a:spcAft>
          </a:pPr>
          <a:endParaRPr lang="en-US" sz="1900" kern="1200" dirty="0">
            <a:solidFill>
              <a:schemeClr val="bg1"/>
            </a:solidFill>
            <a:latin typeface="Calibri" panose="020F0502020204030204" pitchFamily="34" charset="0"/>
            <a:cs typeface="Calibri" panose="020F0502020204030204" pitchFamily="34" charset="0"/>
          </a:endParaRPr>
        </a:p>
      </dsp:txBody>
      <dsp:txXfrm>
        <a:off x="4167" y="183974"/>
        <a:ext cx="2131516" cy="1105087"/>
      </dsp:txXfrm>
    </dsp:sp>
    <dsp:sp modelId="{24594D28-FDAB-4920-91F8-590ACCBA01EF}">
      <dsp:nvSpPr>
        <dsp:cNvPr id="0" name=""/>
        <dsp:cNvSpPr/>
      </dsp:nvSpPr>
      <dsp:spPr>
        <a:xfrm>
          <a:off x="2135683" y="183974"/>
          <a:ext cx="426303" cy="1105087"/>
        </a:xfrm>
        <a:prstGeom prst="leftBrace">
          <a:avLst>
            <a:gd name="adj1" fmla="val 35000"/>
            <a:gd name="adj2" fmla="val 50000"/>
          </a:avLst>
        </a:pr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2FD246-D4ED-4111-AEF3-ABFFA6562607}">
      <dsp:nvSpPr>
        <dsp:cNvPr id="0" name=""/>
        <dsp:cNvSpPr/>
      </dsp:nvSpPr>
      <dsp:spPr>
        <a:xfrm>
          <a:off x="2732508" y="183974"/>
          <a:ext cx="5797724" cy="1105087"/>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171450" lvl="1" indent="-171450" algn="l" defTabSz="844550">
            <a:lnSpc>
              <a:spcPct val="90000"/>
            </a:lnSpc>
            <a:spcBef>
              <a:spcPct val="0"/>
            </a:spcBef>
            <a:spcAft>
              <a:spcPct val="15000"/>
            </a:spcAft>
            <a:buChar char="••"/>
          </a:pPr>
          <a:endParaRPr lang="en-US" sz="1900" kern="1200" dirty="0">
            <a:solidFill>
              <a:schemeClr val="bg1"/>
            </a:solidFill>
            <a:latin typeface="Calibri" panose="020F0502020204030204" pitchFamily="34" charset="0"/>
            <a:cs typeface="Calibri" panose="020F0502020204030204" pitchFamily="34" charset="0"/>
          </a:endParaRPr>
        </a:p>
      </dsp:txBody>
      <dsp:txXfrm>
        <a:off x="2732508" y="183974"/>
        <a:ext cx="5797724" cy="1105087"/>
      </dsp:txXfrm>
    </dsp:sp>
    <dsp:sp modelId="{B965C5D3-27AB-4409-912B-A881746922FF}">
      <dsp:nvSpPr>
        <dsp:cNvPr id="0" name=""/>
        <dsp:cNvSpPr/>
      </dsp:nvSpPr>
      <dsp:spPr>
        <a:xfrm>
          <a:off x="4167" y="1357462"/>
          <a:ext cx="2131516" cy="893475"/>
        </a:xfrm>
        <a:prstGeom prst="rect">
          <a:avLst/>
        </a:prstGeom>
        <a:solidFill>
          <a:srgbClr val="F2FC74"/>
        </a:solidFill>
        <a:ln>
          <a:noFill/>
        </a:ln>
        <a:effectLst/>
      </dsp:spPr>
      <dsp:style>
        <a:lnRef idx="0">
          <a:scrgbClr r="0" g="0" b="0"/>
        </a:lnRef>
        <a:fillRef idx="0">
          <a:scrgbClr r="0" g="0" b="0"/>
        </a:fillRef>
        <a:effectRef idx="0">
          <a:scrgbClr r="0" g="0" b="0"/>
        </a:effectRef>
        <a:fontRef idx="minor"/>
      </dsp:style>
      <dsp:txBody>
        <a:bodyPr spcFirstLastPara="0" vert="horz" wrap="square" lIns="135128" tIns="48260" rIns="135128" bIns="48260" numCol="1" spcCol="1270" anchor="ctr" anchorCtr="0">
          <a:noAutofit/>
        </a:bodyPr>
        <a:lstStyle/>
        <a:p>
          <a:pPr lvl="0" algn="r" defTabSz="844550">
            <a:lnSpc>
              <a:spcPct val="90000"/>
            </a:lnSpc>
            <a:spcBef>
              <a:spcPct val="0"/>
            </a:spcBef>
            <a:spcAft>
              <a:spcPct val="35000"/>
            </a:spcAft>
          </a:pPr>
          <a:r>
            <a:rPr lang="en-US" sz="1900" b="1" kern="1200" dirty="0" smtClean="0">
              <a:solidFill>
                <a:schemeClr val="tx1"/>
              </a:solidFill>
              <a:effectLst/>
              <a:latin typeface="Calibri" panose="020F0502020204030204" pitchFamily="34" charset="0"/>
              <a:cs typeface="Calibri" panose="020F0502020204030204" pitchFamily="34" charset="0"/>
            </a:rPr>
            <a:t>Prior to exposure: </a:t>
          </a:r>
          <a:r>
            <a:rPr lang="en-US" sz="1900" b="0" kern="1200" dirty="0" smtClean="0">
              <a:solidFill>
                <a:schemeClr val="tx1"/>
              </a:solidFill>
              <a:effectLst/>
              <a:latin typeface="Calibri" panose="020F0502020204030204" pitchFamily="34" charset="0"/>
              <a:cs typeface="Calibri" panose="020F0502020204030204" pitchFamily="34" charset="0"/>
            </a:rPr>
            <a:t>Resilience and protection</a:t>
          </a:r>
          <a:endParaRPr lang="en-US" sz="1900" b="0" kern="1200" dirty="0">
            <a:solidFill>
              <a:schemeClr val="tx1"/>
            </a:solidFill>
            <a:effectLst/>
            <a:latin typeface="Calibri" panose="020F0502020204030204" pitchFamily="34" charset="0"/>
            <a:cs typeface="Calibri" panose="020F0502020204030204" pitchFamily="34" charset="0"/>
          </a:endParaRPr>
        </a:p>
      </dsp:txBody>
      <dsp:txXfrm>
        <a:off x="4167" y="1357462"/>
        <a:ext cx="2131516" cy="893475"/>
      </dsp:txXfrm>
    </dsp:sp>
    <dsp:sp modelId="{DF60D631-F965-472C-9252-6D9C13A14684}">
      <dsp:nvSpPr>
        <dsp:cNvPr id="0" name=""/>
        <dsp:cNvSpPr/>
      </dsp:nvSpPr>
      <dsp:spPr>
        <a:xfrm>
          <a:off x="2135683" y="1357462"/>
          <a:ext cx="426303" cy="893475"/>
        </a:xfrm>
        <a:prstGeom prst="leftBrace">
          <a:avLst>
            <a:gd name="adj1" fmla="val 35000"/>
            <a:gd name="adj2" fmla="val 50000"/>
          </a:avLst>
        </a:pr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E57E5E-85F3-4206-BBE2-4492A27E053B}">
      <dsp:nvSpPr>
        <dsp:cNvPr id="0" name=""/>
        <dsp:cNvSpPr/>
      </dsp:nvSpPr>
      <dsp:spPr>
        <a:xfrm>
          <a:off x="2732508" y="1357462"/>
          <a:ext cx="5797724" cy="893475"/>
        </a:xfrm>
        <a:prstGeom prst="rect">
          <a:avLst/>
        </a:prstGeom>
        <a:solidFill>
          <a:srgbClr val="F2FC74"/>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171450" lvl="1" indent="-171450" algn="l" defTabSz="844550">
            <a:lnSpc>
              <a:spcPct val="90000"/>
            </a:lnSpc>
            <a:spcBef>
              <a:spcPct val="0"/>
            </a:spcBef>
            <a:spcAft>
              <a:spcPct val="15000"/>
            </a:spcAft>
            <a:buChar char="••"/>
          </a:pPr>
          <a:endParaRPr lang="en-US" sz="1900" kern="1200" dirty="0">
            <a:solidFill>
              <a:schemeClr val="tx1"/>
            </a:solidFill>
            <a:effectLst/>
            <a:latin typeface="Calibri" panose="020F0502020204030204" pitchFamily="34" charset="0"/>
            <a:cs typeface="Calibri" panose="020F0502020204030204" pitchFamily="34" charset="0"/>
          </a:endParaRPr>
        </a:p>
      </dsp:txBody>
      <dsp:txXfrm>
        <a:off x="2732508" y="1357462"/>
        <a:ext cx="5797724" cy="893475"/>
      </dsp:txXfrm>
    </dsp:sp>
    <dsp:sp modelId="{931F6AEB-D81E-478C-B283-B6E6058C525E}">
      <dsp:nvSpPr>
        <dsp:cNvPr id="0" name=""/>
        <dsp:cNvSpPr/>
      </dsp:nvSpPr>
      <dsp:spPr>
        <a:xfrm>
          <a:off x="4167" y="2319337"/>
          <a:ext cx="2131516" cy="1434262"/>
        </a:xfrm>
        <a:prstGeom prst="rect">
          <a:avLst/>
        </a:prstGeom>
        <a:solidFill>
          <a:srgbClr val="FFC000"/>
        </a:solidFill>
        <a:ln>
          <a:noFill/>
        </a:ln>
        <a:effectLst/>
      </dsp:spPr>
      <dsp:style>
        <a:lnRef idx="0">
          <a:scrgbClr r="0" g="0" b="0"/>
        </a:lnRef>
        <a:fillRef idx="0">
          <a:scrgbClr r="0" g="0" b="0"/>
        </a:fillRef>
        <a:effectRef idx="0">
          <a:scrgbClr r="0" g="0" b="0"/>
        </a:effectRef>
        <a:fontRef idx="minor"/>
      </dsp:style>
      <dsp:txBody>
        <a:bodyPr spcFirstLastPara="0" vert="horz" wrap="square" lIns="135128" tIns="48260" rIns="135128" bIns="48260" numCol="1" spcCol="1270" anchor="ctr" anchorCtr="0">
          <a:noAutofit/>
        </a:bodyPr>
        <a:lstStyle/>
        <a:p>
          <a:pPr lvl="0" algn="r" defTabSz="844550">
            <a:lnSpc>
              <a:spcPct val="90000"/>
            </a:lnSpc>
            <a:spcBef>
              <a:spcPct val="0"/>
            </a:spcBef>
            <a:spcAft>
              <a:spcPct val="35000"/>
            </a:spcAft>
          </a:pPr>
          <a:r>
            <a:rPr lang="en-US" sz="1900" b="1" kern="1200" dirty="0" smtClean="0">
              <a:solidFill>
                <a:schemeClr val="tx1"/>
              </a:solidFill>
              <a:latin typeface="Calibri" panose="020F0502020204030204" pitchFamily="34" charset="0"/>
              <a:cs typeface="Calibri" panose="020F0502020204030204" pitchFamily="34" charset="0"/>
            </a:rPr>
            <a:t>During exposure: </a:t>
          </a:r>
          <a:r>
            <a:rPr lang="en-US" sz="1900" b="0" kern="1200" dirty="0" smtClean="0">
              <a:solidFill>
                <a:schemeClr val="tx1"/>
              </a:solidFill>
              <a:latin typeface="Calibri" panose="020F0502020204030204" pitchFamily="34" charset="0"/>
              <a:cs typeface="Calibri" panose="020F0502020204030204" pitchFamily="34" charset="0"/>
            </a:rPr>
            <a:t>Coping in the presence of stress, trauma and triggers</a:t>
          </a:r>
          <a:endParaRPr lang="en-US" sz="1900" b="0" kern="1200" dirty="0">
            <a:solidFill>
              <a:schemeClr val="tx1"/>
            </a:solidFill>
            <a:latin typeface="Calibri" panose="020F0502020204030204" pitchFamily="34" charset="0"/>
            <a:cs typeface="Calibri" panose="020F0502020204030204" pitchFamily="34" charset="0"/>
          </a:endParaRPr>
        </a:p>
      </dsp:txBody>
      <dsp:txXfrm>
        <a:off x="4167" y="2319337"/>
        <a:ext cx="2131516" cy="1434262"/>
      </dsp:txXfrm>
    </dsp:sp>
    <dsp:sp modelId="{F352109F-36E3-4C9B-921D-CFEFA5E7FB01}">
      <dsp:nvSpPr>
        <dsp:cNvPr id="0" name=""/>
        <dsp:cNvSpPr/>
      </dsp:nvSpPr>
      <dsp:spPr>
        <a:xfrm>
          <a:off x="2135683" y="2319337"/>
          <a:ext cx="426303" cy="1434262"/>
        </a:xfrm>
        <a:prstGeom prst="leftBrace">
          <a:avLst>
            <a:gd name="adj1" fmla="val 35000"/>
            <a:gd name="adj2" fmla="val 50000"/>
          </a:avLst>
        </a:pr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A5ED75-57A7-4D80-8A16-C6FB61922771}">
      <dsp:nvSpPr>
        <dsp:cNvPr id="0" name=""/>
        <dsp:cNvSpPr/>
      </dsp:nvSpPr>
      <dsp:spPr>
        <a:xfrm>
          <a:off x="2732508" y="2319337"/>
          <a:ext cx="5797724" cy="1434262"/>
        </a:xfrm>
        <a:prstGeom prst="rect">
          <a:avLst/>
        </a:prstGeom>
        <a:solidFill>
          <a:srgbClr val="FFC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171450" lvl="1" indent="-171450" algn="l" defTabSz="844550">
            <a:lnSpc>
              <a:spcPct val="90000"/>
            </a:lnSpc>
            <a:spcBef>
              <a:spcPct val="0"/>
            </a:spcBef>
            <a:spcAft>
              <a:spcPct val="15000"/>
            </a:spcAft>
            <a:buChar char="••"/>
          </a:pPr>
          <a:endParaRPr lang="en-US" sz="1900" kern="1200" dirty="0">
            <a:solidFill>
              <a:schemeClr val="bg1"/>
            </a:solidFill>
            <a:latin typeface="Calibri" panose="020F0502020204030204" pitchFamily="34" charset="0"/>
            <a:cs typeface="Calibri" panose="020F0502020204030204" pitchFamily="34" charset="0"/>
          </a:endParaRPr>
        </a:p>
      </dsp:txBody>
      <dsp:txXfrm>
        <a:off x="2732508" y="2319337"/>
        <a:ext cx="5797724" cy="1434262"/>
      </dsp:txXfrm>
    </dsp:sp>
    <dsp:sp modelId="{27FEDDCC-9BBC-468E-84E9-E40DF46852CF}">
      <dsp:nvSpPr>
        <dsp:cNvPr id="0" name=""/>
        <dsp:cNvSpPr/>
      </dsp:nvSpPr>
      <dsp:spPr>
        <a:xfrm>
          <a:off x="4167" y="3822000"/>
          <a:ext cx="2131516" cy="1175625"/>
        </a:xfrm>
        <a:prstGeom prst="rect">
          <a:avLst/>
        </a:prstGeom>
        <a:solidFill>
          <a:srgbClr val="00B0F0"/>
        </a:solidFill>
        <a:ln>
          <a:noFill/>
        </a:ln>
        <a:effectLst/>
      </dsp:spPr>
      <dsp:style>
        <a:lnRef idx="0">
          <a:scrgbClr r="0" g="0" b="0"/>
        </a:lnRef>
        <a:fillRef idx="0">
          <a:scrgbClr r="0" g="0" b="0"/>
        </a:fillRef>
        <a:effectRef idx="0">
          <a:scrgbClr r="0" g="0" b="0"/>
        </a:effectRef>
        <a:fontRef idx="minor"/>
      </dsp:style>
      <dsp:txBody>
        <a:bodyPr spcFirstLastPara="0" vert="horz" wrap="square" lIns="135128" tIns="48260" rIns="135128" bIns="48260" numCol="1" spcCol="1270" anchor="ctr" anchorCtr="0">
          <a:noAutofit/>
        </a:bodyPr>
        <a:lstStyle/>
        <a:p>
          <a:pPr lvl="0" algn="r" defTabSz="844550">
            <a:lnSpc>
              <a:spcPct val="90000"/>
            </a:lnSpc>
            <a:spcBef>
              <a:spcPct val="0"/>
            </a:spcBef>
            <a:spcAft>
              <a:spcPct val="35000"/>
            </a:spcAft>
          </a:pPr>
          <a:r>
            <a:rPr lang="en-US" sz="1900" b="1" kern="1200" dirty="0" smtClean="0">
              <a:solidFill>
                <a:schemeClr val="tx1"/>
              </a:solidFill>
              <a:latin typeface="Calibri" panose="020F0502020204030204" pitchFamily="34" charset="0"/>
              <a:cs typeface="Calibri" panose="020F0502020204030204" pitchFamily="34" charset="0"/>
            </a:rPr>
            <a:t>After exposure: </a:t>
          </a:r>
          <a:r>
            <a:rPr lang="en-US" sz="1900" kern="1200" dirty="0" smtClean="0">
              <a:solidFill>
                <a:schemeClr val="tx1"/>
              </a:solidFill>
              <a:latin typeface="Calibri" panose="020F0502020204030204" pitchFamily="34" charset="0"/>
              <a:cs typeface="Calibri" panose="020F0502020204030204" pitchFamily="34" charset="0"/>
            </a:rPr>
            <a:t>Recovery in the aftermath of trauma</a:t>
          </a:r>
          <a:endParaRPr lang="en-US" sz="1900" kern="1200" dirty="0">
            <a:solidFill>
              <a:schemeClr val="tx1"/>
            </a:solidFill>
            <a:latin typeface="Calibri" panose="020F0502020204030204" pitchFamily="34" charset="0"/>
            <a:cs typeface="Calibri" panose="020F0502020204030204" pitchFamily="34" charset="0"/>
          </a:endParaRPr>
        </a:p>
      </dsp:txBody>
      <dsp:txXfrm>
        <a:off x="4167" y="3822000"/>
        <a:ext cx="2131516" cy="1175625"/>
      </dsp:txXfrm>
    </dsp:sp>
    <dsp:sp modelId="{9DF52311-43DC-424A-A432-E13E97A94B7B}">
      <dsp:nvSpPr>
        <dsp:cNvPr id="0" name=""/>
        <dsp:cNvSpPr/>
      </dsp:nvSpPr>
      <dsp:spPr>
        <a:xfrm>
          <a:off x="2135683" y="3822000"/>
          <a:ext cx="426303" cy="1175625"/>
        </a:xfrm>
        <a:prstGeom prst="leftBrace">
          <a:avLst>
            <a:gd name="adj1" fmla="val 35000"/>
            <a:gd name="adj2" fmla="val 50000"/>
          </a:avLst>
        </a:pr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7EB2A9-7E37-4248-B41B-E9BFD61C6CE7}">
      <dsp:nvSpPr>
        <dsp:cNvPr id="0" name=""/>
        <dsp:cNvSpPr/>
      </dsp:nvSpPr>
      <dsp:spPr>
        <a:xfrm>
          <a:off x="2732508" y="3822000"/>
          <a:ext cx="5797724" cy="1175625"/>
        </a:xfrm>
        <a:prstGeom prst="rect">
          <a:avLst/>
        </a:prstGeom>
        <a:solidFill>
          <a:srgbClr val="00B0F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171450" lvl="1" indent="-171450" algn="l" defTabSz="844550">
            <a:lnSpc>
              <a:spcPct val="90000"/>
            </a:lnSpc>
            <a:spcBef>
              <a:spcPct val="0"/>
            </a:spcBef>
            <a:spcAft>
              <a:spcPct val="15000"/>
            </a:spcAft>
            <a:buChar char="••"/>
          </a:pPr>
          <a:r>
            <a:rPr lang="en-US" sz="1900" kern="1200" dirty="0" smtClean="0">
              <a:solidFill>
                <a:schemeClr val="tx1"/>
              </a:solidFill>
              <a:latin typeface="Calibri" panose="020F0502020204030204" pitchFamily="34" charset="0"/>
              <a:cs typeface="Calibri" panose="020F0502020204030204" pitchFamily="34" charset="0"/>
            </a:rPr>
            <a:t>Monitoring our trauma “dosage”</a:t>
          </a:r>
          <a:endParaRPr lang="en-US" sz="1900" kern="1200" dirty="0">
            <a:solidFill>
              <a:schemeClr val="tx1"/>
            </a:solidFill>
            <a:latin typeface="Calibri" panose="020F0502020204030204" pitchFamily="34" charset="0"/>
            <a:cs typeface="Calibri" panose="020F0502020204030204" pitchFamily="34" charset="0"/>
          </a:endParaRPr>
        </a:p>
        <a:p>
          <a:pPr marL="171450" lvl="1" indent="-171450" algn="l" defTabSz="844550">
            <a:lnSpc>
              <a:spcPct val="90000"/>
            </a:lnSpc>
            <a:spcBef>
              <a:spcPct val="0"/>
            </a:spcBef>
            <a:spcAft>
              <a:spcPct val="15000"/>
            </a:spcAft>
            <a:buChar char="••"/>
          </a:pPr>
          <a:r>
            <a:rPr lang="en-US" sz="1900" kern="1200" dirty="0" smtClean="0">
              <a:solidFill>
                <a:sysClr val="windowText" lastClr="000000"/>
              </a:solidFill>
              <a:latin typeface="Calibri" panose="020F0502020204030204" pitchFamily="34" charset="0"/>
              <a:ea typeface="+mn-ea"/>
              <a:cs typeface="Calibri" panose="020F0502020204030204" pitchFamily="34" charset="0"/>
            </a:rPr>
            <a:t>Restoring our emotional, cognitive, physiological, </a:t>
          </a:r>
          <a:r>
            <a:rPr lang="en-US" sz="1900" kern="1200" dirty="0" smtClean="0">
              <a:solidFill>
                <a:sysClr val="windowText" lastClr="000000"/>
              </a:solidFill>
              <a:latin typeface="Calibri" panose="020F0502020204030204" pitchFamily="34" charset="0"/>
              <a:ea typeface="+mn-ea"/>
              <a:cs typeface="Calibri" panose="020F0502020204030204" pitchFamily="34" charset="0"/>
            </a:rPr>
            <a:t>moral and </a:t>
          </a:r>
          <a:r>
            <a:rPr lang="en-US" sz="1900" kern="1200" dirty="0" smtClean="0">
              <a:solidFill>
                <a:sysClr val="windowText" lastClr="000000"/>
              </a:solidFill>
              <a:latin typeface="Calibri" panose="020F0502020204030204" pitchFamily="34" charset="0"/>
              <a:ea typeface="+mn-ea"/>
              <a:cs typeface="Calibri" panose="020F0502020204030204" pitchFamily="34" charset="0"/>
            </a:rPr>
            <a:t>interpersonal balance</a:t>
          </a:r>
          <a:endParaRPr lang="en-US" sz="1900" kern="1200" dirty="0">
            <a:solidFill>
              <a:sysClr val="windowText" lastClr="000000"/>
            </a:solidFill>
            <a:latin typeface="Calibri" panose="020F0502020204030204" pitchFamily="34" charset="0"/>
            <a:ea typeface="+mn-ea"/>
            <a:cs typeface="Calibri" panose="020F0502020204030204" pitchFamily="34" charset="0"/>
          </a:endParaRPr>
        </a:p>
      </dsp:txBody>
      <dsp:txXfrm>
        <a:off x="2732508" y="3822000"/>
        <a:ext cx="5797724" cy="117562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F00B5D-CDDF-44BA-A65E-4D6DF2CF201B}">
      <dsp:nvSpPr>
        <dsp:cNvPr id="0" name=""/>
        <dsp:cNvSpPr/>
      </dsp:nvSpPr>
      <dsp:spPr>
        <a:xfrm>
          <a:off x="1" y="1165030"/>
          <a:ext cx="2175867" cy="870346"/>
        </a:xfrm>
        <a:prstGeom prst="chevron">
          <a:avLst/>
        </a:prstGeom>
        <a:solidFill>
          <a:schemeClr val="accent4"/>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0015" tIns="40005" rIns="40005" bIns="40005" numCol="1" spcCol="1270" anchor="ctr" anchorCtr="0">
          <a:noAutofit/>
        </a:bodyPr>
        <a:lstStyle/>
        <a:p>
          <a:pPr lvl="0" algn="ctr" defTabSz="1333500">
            <a:lnSpc>
              <a:spcPct val="90000"/>
            </a:lnSpc>
            <a:spcBef>
              <a:spcPct val="0"/>
            </a:spcBef>
            <a:spcAft>
              <a:spcPct val="35000"/>
            </a:spcAft>
          </a:pPr>
          <a:r>
            <a:rPr lang="en-US" sz="3000" kern="1200" dirty="0" smtClean="0">
              <a:ln>
                <a:solidFill>
                  <a:schemeClr val="tx1"/>
                </a:solidFill>
              </a:ln>
              <a:solidFill>
                <a:schemeClr val="tx1"/>
              </a:solidFill>
            </a:rPr>
            <a:t>Green zone</a:t>
          </a:r>
          <a:endParaRPr lang="en-US" sz="3000" kern="1200" dirty="0">
            <a:ln>
              <a:solidFill>
                <a:schemeClr val="tx1"/>
              </a:solidFill>
            </a:ln>
            <a:solidFill>
              <a:schemeClr val="tx1"/>
            </a:solidFill>
          </a:endParaRPr>
        </a:p>
      </dsp:txBody>
      <dsp:txXfrm>
        <a:off x="435174" y="1165030"/>
        <a:ext cx="1305521" cy="870346"/>
      </dsp:txXfrm>
    </dsp:sp>
    <dsp:sp modelId="{9D0B81C6-1300-41E6-A3DF-B7B7E68C5369}">
      <dsp:nvSpPr>
        <dsp:cNvPr id="0" name=""/>
        <dsp:cNvSpPr/>
      </dsp:nvSpPr>
      <dsp:spPr>
        <a:xfrm>
          <a:off x="1904999" y="1165030"/>
          <a:ext cx="2175867" cy="870346"/>
        </a:xfrm>
        <a:prstGeom prst="chevron">
          <a:avLst/>
        </a:prstGeom>
        <a:solidFill>
          <a:srgbClr val="FFFF00"/>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2">
          <a:scrgbClr r="0" g="0" b="0"/>
        </a:effectRef>
        <a:fontRef idx="minor">
          <a:schemeClr val="lt1"/>
        </a:fontRef>
      </dsp:style>
      <dsp:txBody>
        <a:bodyPr spcFirstLastPara="0" vert="horz" wrap="square" lIns="120015" tIns="40005" rIns="40005" bIns="40005" numCol="1" spcCol="1270" anchor="ctr" anchorCtr="0">
          <a:noAutofit/>
        </a:bodyPr>
        <a:lstStyle/>
        <a:p>
          <a:pPr lvl="0" algn="ctr" defTabSz="1333500">
            <a:lnSpc>
              <a:spcPct val="90000"/>
            </a:lnSpc>
            <a:spcBef>
              <a:spcPct val="0"/>
            </a:spcBef>
            <a:spcAft>
              <a:spcPct val="35000"/>
            </a:spcAft>
          </a:pPr>
          <a:r>
            <a:rPr lang="en-US" sz="3000" kern="1200" dirty="0" smtClean="0">
              <a:ln>
                <a:solidFill>
                  <a:schemeClr val="tx1"/>
                </a:solidFill>
              </a:ln>
              <a:solidFill>
                <a:schemeClr val="tx1"/>
              </a:solidFill>
            </a:rPr>
            <a:t>Yellow zone</a:t>
          </a:r>
          <a:endParaRPr lang="en-US" sz="3000" kern="1200" dirty="0">
            <a:ln>
              <a:solidFill>
                <a:schemeClr val="tx1"/>
              </a:solidFill>
            </a:ln>
            <a:solidFill>
              <a:schemeClr val="tx1"/>
            </a:solidFill>
          </a:endParaRPr>
        </a:p>
      </dsp:txBody>
      <dsp:txXfrm>
        <a:off x="2340172" y="1165030"/>
        <a:ext cx="1305521" cy="870346"/>
      </dsp:txXfrm>
    </dsp:sp>
    <dsp:sp modelId="{EBD12500-EE06-4702-95D6-4E0F75A8A280}">
      <dsp:nvSpPr>
        <dsp:cNvPr id="0" name=""/>
        <dsp:cNvSpPr/>
      </dsp:nvSpPr>
      <dsp:spPr>
        <a:xfrm>
          <a:off x="3810001" y="1165030"/>
          <a:ext cx="2175867" cy="870346"/>
        </a:xfrm>
        <a:prstGeom prst="chevron">
          <a:avLst/>
        </a:prstGeom>
        <a:solidFill>
          <a:srgbClr val="FF0000"/>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0015" tIns="40005" rIns="40005" bIns="40005" numCol="1" spcCol="1270" anchor="ctr" anchorCtr="0">
          <a:noAutofit/>
        </a:bodyPr>
        <a:lstStyle/>
        <a:p>
          <a:pPr lvl="0" algn="ctr" defTabSz="1333500">
            <a:lnSpc>
              <a:spcPct val="90000"/>
            </a:lnSpc>
            <a:spcBef>
              <a:spcPct val="0"/>
            </a:spcBef>
            <a:spcAft>
              <a:spcPct val="35000"/>
            </a:spcAft>
          </a:pPr>
          <a:r>
            <a:rPr lang="en-US" sz="3000" kern="1200" smtClean="0">
              <a:ln>
                <a:solidFill>
                  <a:schemeClr val="tx1"/>
                </a:solidFill>
              </a:ln>
              <a:solidFill>
                <a:schemeClr val="tx1"/>
              </a:solidFill>
            </a:rPr>
            <a:t>Red zone</a:t>
          </a:r>
          <a:endParaRPr lang="en-US" sz="3000" kern="1200" dirty="0">
            <a:ln>
              <a:solidFill>
                <a:schemeClr val="tx1"/>
              </a:solidFill>
            </a:ln>
            <a:solidFill>
              <a:schemeClr val="tx1"/>
            </a:solidFill>
          </a:endParaRPr>
        </a:p>
      </dsp:txBody>
      <dsp:txXfrm>
        <a:off x="4245174" y="1165030"/>
        <a:ext cx="1305521" cy="87034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265EBE-DF34-44AA-AC0A-8ABBB9366FDC}">
      <dsp:nvSpPr>
        <dsp:cNvPr id="0" name=""/>
        <dsp:cNvSpPr/>
      </dsp:nvSpPr>
      <dsp:spPr>
        <a:xfrm rot="5400000">
          <a:off x="-155990" y="158029"/>
          <a:ext cx="1039936" cy="727955"/>
        </a:xfrm>
        <a:prstGeom prst="chevron">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US" sz="2000" kern="1200" dirty="0">
            <a:noFill/>
            <a:latin typeface="Calibri" panose="020F0502020204030204" pitchFamily="34" charset="0"/>
            <a:cs typeface="Calibri" panose="020F0502020204030204" pitchFamily="34" charset="0"/>
          </a:endParaRPr>
        </a:p>
      </dsp:txBody>
      <dsp:txXfrm rot="-5400000">
        <a:off x="1" y="366017"/>
        <a:ext cx="727955" cy="311981"/>
      </dsp:txXfrm>
    </dsp:sp>
    <dsp:sp modelId="{B67212E1-1397-4FCE-96F5-201707760CEE}">
      <dsp:nvSpPr>
        <dsp:cNvPr id="0" name=""/>
        <dsp:cNvSpPr/>
      </dsp:nvSpPr>
      <dsp:spPr>
        <a:xfrm rot="5400000">
          <a:off x="3340697" y="-2610703"/>
          <a:ext cx="675958" cy="5901443"/>
        </a:xfrm>
        <a:prstGeom prst="round2Same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latin typeface="Calibri" panose="020F0502020204030204" pitchFamily="34" charset="0"/>
              <a:cs typeface="Calibri" panose="020F0502020204030204" pitchFamily="34" charset="0"/>
            </a:rPr>
            <a:t>Think about the most rewarding moment you’ve had doing this work.</a:t>
          </a:r>
        </a:p>
      </dsp:txBody>
      <dsp:txXfrm rot="-5400000">
        <a:off x="727955" y="35037"/>
        <a:ext cx="5868445" cy="609962"/>
      </dsp:txXfrm>
    </dsp:sp>
    <dsp:sp modelId="{F819E092-87A1-4536-B7ED-0E6F1AE1FE95}">
      <dsp:nvSpPr>
        <dsp:cNvPr id="0" name=""/>
        <dsp:cNvSpPr/>
      </dsp:nvSpPr>
      <dsp:spPr>
        <a:xfrm rot="5400000">
          <a:off x="-155990" y="1051752"/>
          <a:ext cx="1039936" cy="727955"/>
        </a:xfrm>
        <a:prstGeom prst="chevron">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US" sz="2000" kern="1200">
            <a:noFill/>
            <a:latin typeface="Calibri" panose="020F0502020204030204" pitchFamily="34" charset="0"/>
            <a:cs typeface="Calibri" panose="020F0502020204030204" pitchFamily="34" charset="0"/>
          </a:endParaRPr>
        </a:p>
      </dsp:txBody>
      <dsp:txXfrm rot="-5400000">
        <a:off x="1" y="1259740"/>
        <a:ext cx="727955" cy="311981"/>
      </dsp:txXfrm>
    </dsp:sp>
    <dsp:sp modelId="{EFEAF318-AF17-4004-9F76-5471F65028FD}">
      <dsp:nvSpPr>
        <dsp:cNvPr id="0" name=""/>
        <dsp:cNvSpPr/>
      </dsp:nvSpPr>
      <dsp:spPr>
        <a:xfrm rot="5400000">
          <a:off x="3340697" y="-1716980"/>
          <a:ext cx="675958" cy="5901443"/>
        </a:xfrm>
        <a:prstGeom prst="round2Same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latin typeface="Calibri" panose="020F0502020204030204" pitchFamily="34" charset="0"/>
              <a:cs typeface="Calibri" panose="020F0502020204030204" pitchFamily="34" charset="0"/>
            </a:rPr>
            <a:t>What are three things that you love about </a:t>
          </a:r>
          <a:r>
            <a:rPr lang="en-US" sz="2000" kern="1200" dirty="0" smtClean="0">
              <a:latin typeface="Calibri" panose="020F0502020204030204" pitchFamily="34" charset="0"/>
              <a:cs typeface="Calibri" panose="020F0502020204030204" pitchFamily="34" charset="0"/>
            </a:rPr>
            <a:t>this </a:t>
          </a:r>
          <a:r>
            <a:rPr lang="en-US" sz="2000" kern="1200" dirty="0">
              <a:latin typeface="Calibri" panose="020F0502020204030204" pitchFamily="34" charset="0"/>
              <a:cs typeface="Calibri" panose="020F0502020204030204" pitchFamily="34" charset="0"/>
            </a:rPr>
            <a:t>work?</a:t>
          </a:r>
        </a:p>
      </dsp:txBody>
      <dsp:txXfrm rot="-5400000">
        <a:off x="727955" y="928760"/>
        <a:ext cx="5868445" cy="609962"/>
      </dsp:txXfrm>
    </dsp:sp>
    <dsp:sp modelId="{D1EB93D9-81B7-4192-81B2-13AF242B2CDE}">
      <dsp:nvSpPr>
        <dsp:cNvPr id="0" name=""/>
        <dsp:cNvSpPr/>
      </dsp:nvSpPr>
      <dsp:spPr>
        <a:xfrm rot="5400000">
          <a:off x="-155990" y="1945475"/>
          <a:ext cx="1039936" cy="727955"/>
        </a:xfrm>
        <a:prstGeom prst="chevron">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US" sz="2000" kern="1200">
            <a:noFill/>
            <a:latin typeface="Calibri" panose="020F0502020204030204" pitchFamily="34" charset="0"/>
            <a:cs typeface="Calibri" panose="020F0502020204030204" pitchFamily="34" charset="0"/>
          </a:endParaRPr>
        </a:p>
      </dsp:txBody>
      <dsp:txXfrm rot="-5400000">
        <a:off x="1" y="2153463"/>
        <a:ext cx="727955" cy="311981"/>
      </dsp:txXfrm>
    </dsp:sp>
    <dsp:sp modelId="{8D495C32-6426-4A22-8589-F43B6B9BE185}">
      <dsp:nvSpPr>
        <dsp:cNvPr id="0" name=""/>
        <dsp:cNvSpPr/>
      </dsp:nvSpPr>
      <dsp:spPr>
        <a:xfrm rot="5400000">
          <a:off x="3340697" y="-823257"/>
          <a:ext cx="675958" cy="5901443"/>
        </a:xfrm>
        <a:prstGeom prst="round2SameRect">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latin typeface="Calibri" panose="020F0502020204030204" pitchFamily="34" charset="0"/>
              <a:cs typeface="Calibri" panose="020F0502020204030204" pitchFamily="34" charset="0"/>
            </a:rPr>
            <a:t>Describe one person whose life you have touched through </a:t>
          </a:r>
          <a:r>
            <a:rPr lang="en-US" sz="2000" kern="1200" dirty="0" smtClean="0">
              <a:latin typeface="Calibri" panose="020F0502020204030204" pitchFamily="34" charset="0"/>
              <a:cs typeface="Calibri" panose="020F0502020204030204" pitchFamily="34" charset="0"/>
            </a:rPr>
            <a:t>this </a:t>
          </a:r>
          <a:r>
            <a:rPr lang="en-US" sz="2000" kern="1200" dirty="0">
              <a:latin typeface="Calibri" panose="020F0502020204030204" pitchFamily="34" charset="0"/>
              <a:cs typeface="Calibri" panose="020F0502020204030204" pitchFamily="34" charset="0"/>
            </a:rPr>
            <a:t>work.</a:t>
          </a:r>
        </a:p>
      </dsp:txBody>
      <dsp:txXfrm rot="-5400000">
        <a:off x="727955" y="1822483"/>
        <a:ext cx="5868445" cy="609962"/>
      </dsp:txXfrm>
    </dsp:sp>
    <dsp:sp modelId="{FAA598C4-6FBD-4D6E-94BB-B6192CA04FC4}">
      <dsp:nvSpPr>
        <dsp:cNvPr id="0" name=""/>
        <dsp:cNvSpPr/>
      </dsp:nvSpPr>
      <dsp:spPr>
        <a:xfrm rot="5400000">
          <a:off x="-155990" y="2924014"/>
          <a:ext cx="1039936" cy="727955"/>
        </a:xfrm>
        <a:prstGeom prst="chevron">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US" sz="2000" kern="1200">
            <a:latin typeface="Calibri" panose="020F0502020204030204" pitchFamily="34" charset="0"/>
            <a:cs typeface="Calibri" panose="020F0502020204030204" pitchFamily="34" charset="0"/>
          </a:endParaRPr>
        </a:p>
      </dsp:txBody>
      <dsp:txXfrm rot="-5400000">
        <a:off x="1" y="3132002"/>
        <a:ext cx="727955" cy="311981"/>
      </dsp:txXfrm>
    </dsp:sp>
    <dsp:sp modelId="{0B051A15-8662-4C01-907C-C69689BDFE08}">
      <dsp:nvSpPr>
        <dsp:cNvPr id="0" name=""/>
        <dsp:cNvSpPr/>
      </dsp:nvSpPr>
      <dsp:spPr>
        <a:xfrm rot="5400000">
          <a:off x="3255881" y="155281"/>
          <a:ext cx="845590" cy="5901443"/>
        </a:xfrm>
        <a:prstGeom prst="round2SameRect">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latin typeface="Calibri" panose="020F0502020204030204" pitchFamily="34" charset="0"/>
              <a:cs typeface="Calibri" panose="020F0502020204030204" pitchFamily="34" charset="0"/>
            </a:rPr>
            <a:t>What </a:t>
          </a:r>
          <a:r>
            <a:rPr lang="en-US" sz="2000" kern="1200" dirty="0" smtClean="0">
              <a:latin typeface="Calibri" panose="020F0502020204030204" pitchFamily="34" charset="0"/>
              <a:cs typeface="Calibri" panose="020F0502020204030204" pitchFamily="34" charset="0"/>
            </a:rPr>
            <a:t>is the best compliment </a:t>
          </a:r>
          <a:r>
            <a:rPr lang="en-US" sz="2000" kern="1200" dirty="0">
              <a:latin typeface="Calibri" panose="020F0502020204030204" pitchFamily="34" charset="0"/>
              <a:cs typeface="Calibri" panose="020F0502020204030204" pitchFamily="34" charset="0"/>
            </a:rPr>
            <a:t>you've received from </a:t>
          </a:r>
          <a:r>
            <a:rPr lang="en-US" sz="2000" kern="1200" dirty="0" smtClean="0">
              <a:latin typeface="Calibri" panose="020F0502020204030204" pitchFamily="34" charset="0"/>
              <a:cs typeface="Calibri" panose="020F0502020204030204" pitchFamily="34" charset="0"/>
            </a:rPr>
            <a:t>a coworker, </a:t>
          </a:r>
          <a:r>
            <a:rPr lang="en-US" sz="2000" kern="1200" dirty="0">
              <a:latin typeface="Calibri" panose="020F0502020204030204" pitchFamily="34" charset="0"/>
              <a:cs typeface="Calibri" panose="020F0502020204030204" pitchFamily="34" charset="0"/>
            </a:rPr>
            <a:t>or </a:t>
          </a:r>
          <a:r>
            <a:rPr lang="en-US" sz="2000" kern="1200" dirty="0" smtClean="0">
              <a:latin typeface="Calibri" panose="020F0502020204030204" pitchFamily="34" charset="0"/>
              <a:cs typeface="Calibri" panose="020F0502020204030204" pitchFamily="34" charset="0"/>
            </a:rPr>
            <a:t>something </a:t>
          </a:r>
          <a:r>
            <a:rPr lang="en-US" sz="2000" kern="1200" dirty="0">
              <a:latin typeface="Calibri" panose="020F0502020204030204" pitchFamily="34" charset="0"/>
              <a:cs typeface="Calibri" panose="020F0502020204030204" pitchFamily="34" charset="0"/>
            </a:rPr>
            <a:t>you </a:t>
          </a:r>
          <a:r>
            <a:rPr lang="en-US" sz="2000" kern="1200" dirty="0" smtClean="0">
              <a:latin typeface="Calibri" panose="020F0502020204030204" pitchFamily="34" charset="0"/>
              <a:cs typeface="Calibri" panose="020F0502020204030204" pitchFamily="34" charset="0"/>
            </a:rPr>
            <a:t>know </a:t>
          </a:r>
          <a:r>
            <a:rPr lang="en-US" sz="2000" kern="1200" dirty="0">
              <a:latin typeface="Calibri" panose="020F0502020204030204" pitchFamily="34" charset="0"/>
              <a:cs typeface="Calibri" panose="020F0502020204030204" pitchFamily="34" charset="0"/>
            </a:rPr>
            <a:t>you do well? </a:t>
          </a:r>
        </a:p>
      </dsp:txBody>
      <dsp:txXfrm rot="-5400000">
        <a:off x="727955" y="2724485"/>
        <a:ext cx="5860165" cy="76303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5DB155-0CFA-4371-9F02-4010103A2262}">
      <dsp:nvSpPr>
        <dsp:cNvPr id="0" name=""/>
        <dsp:cNvSpPr/>
      </dsp:nvSpPr>
      <dsp:spPr>
        <a:xfrm>
          <a:off x="2840226" y="4194804"/>
          <a:ext cx="364163" cy="782952"/>
        </a:xfrm>
        <a:custGeom>
          <a:avLst/>
          <a:gdLst/>
          <a:ahLst/>
          <a:cxnLst/>
          <a:rect l="0" t="0" r="0" b="0"/>
          <a:pathLst>
            <a:path>
              <a:moveTo>
                <a:pt x="0" y="0"/>
              </a:moveTo>
              <a:lnTo>
                <a:pt x="182081" y="0"/>
              </a:lnTo>
              <a:lnTo>
                <a:pt x="182081" y="782952"/>
              </a:lnTo>
              <a:lnTo>
                <a:pt x="364163" y="782952"/>
              </a:lnTo>
            </a:path>
          </a:pathLst>
        </a:custGeom>
        <a:noFill/>
        <a:ln w="1905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2324D5C-6660-4B65-A042-0152BF41D65F}">
      <dsp:nvSpPr>
        <dsp:cNvPr id="0" name=""/>
        <dsp:cNvSpPr/>
      </dsp:nvSpPr>
      <dsp:spPr>
        <a:xfrm>
          <a:off x="2840226" y="4149084"/>
          <a:ext cx="364163" cy="91440"/>
        </a:xfrm>
        <a:custGeom>
          <a:avLst/>
          <a:gdLst/>
          <a:ahLst/>
          <a:cxnLst/>
          <a:rect l="0" t="0" r="0" b="0"/>
          <a:pathLst>
            <a:path>
              <a:moveTo>
                <a:pt x="0" y="45720"/>
              </a:moveTo>
              <a:lnTo>
                <a:pt x="364163" y="45720"/>
              </a:lnTo>
            </a:path>
          </a:pathLst>
        </a:custGeom>
        <a:noFill/>
        <a:ln w="1905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A0DEA951-8D23-4C4B-BBC3-F58A68FC7D7D}">
      <dsp:nvSpPr>
        <dsp:cNvPr id="0" name=""/>
        <dsp:cNvSpPr/>
      </dsp:nvSpPr>
      <dsp:spPr>
        <a:xfrm>
          <a:off x="2840226" y="3411852"/>
          <a:ext cx="364163" cy="782952"/>
        </a:xfrm>
        <a:custGeom>
          <a:avLst/>
          <a:gdLst/>
          <a:ahLst/>
          <a:cxnLst/>
          <a:rect l="0" t="0" r="0" b="0"/>
          <a:pathLst>
            <a:path>
              <a:moveTo>
                <a:pt x="0" y="782952"/>
              </a:moveTo>
              <a:lnTo>
                <a:pt x="182081" y="782952"/>
              </a:lnTo>
              <a:lnTo>
                <a:pt x="182081" y="0"/>
              </a:lnTo>
              <a:lnTo>
                <a:pt x="364163" y="0"/>
              </a:lnTo>
            </a:path>
          </a:pathLst>
        </a:custGeom>
        <a:noFill/>
        <a:ln w="1905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D2173CC3-55DA-4690-BB80-98C130733B77}">
      <dsp:nvSpPr>
        <dsp:cNvPr id="0" name=""/>
        <dsp:cNvSpPr/>
      </dsp:nvSpPr>
      <dsp:spPr>
        <a:xfrm>
          <a:off x="5025209" y="2628900"/>
          <a:ext cx="364163" cy="782952"/>
        </a:xfrm>
        <a:custGeom>
          <a:avLst/>
          <a:gdLst/>
          <a:ahLst/>
          <a:cxnLst/>
          <a:rect l="0" t="0" r="0" b="0"/>
          <a:pathLst>
            <a:path>
              <a:moveTo>
                <a:pt x="0" y="0"/>
              </a:moveTo>
              <a:lnTo>
                <a:pt x="182081" y="0"/>
              </a:lnTo>
              <a:lnTo>
                <a:pt x="182081" y="782952"/>
              </a:lnTo>
              <a:lnTo>
                <a:pt x="364163" y="782952"/>
              </a:lnTo>
            </a:path>
          </a:pathLst>
        </a:custGeom>
        <a:noFill/>
        <a:ln w="19050" cap="flat" cmpd="sng" algn="ctr">
          <a:solidFill>
            <a:schemeClr val="accent3">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16B6602-101B-4CC7-A497-67F6480324C2}">
      <dsp:nvSpPr>
        <dsp:cNvPr id="0" name=""/>
        <dsp:cNvSpPr/>
      </dsp:nvSpPr>
      <dsp:spPr>
        <a:xfrm>
          <a:off x="5025209" y="2583180"/>
          <a:ext cx="364163" cy="91440"/>
        </a:xfrm>
        <a:custGeom>
          <a:avLst/>
          <a:gdLst/>
          <a:ahLst/>
          <a:cxnLst/>
          <a:rect l="0" t="0" r="0" b="0"/>
          <a:pathLst>
            <a:path>
              <a:moveTo>
                <a:pt x="0" y="45720"/>
              </a:moveTo>
              <a:lnTo>
                <a:pt x="364163" y="45720"/>
              </a:lnTo>
            </a:path>
          </a:pathLst>
        </a:custGeom>
        <a:noFill/>
        <a:ln w="19050" cap="flat" cmpd="sng" algn="ctr">
          <a:solidFill>
            <a:schemeClr val="accent3">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D4D32E6A-4F46-4B97-9148-1221A3CD52F4}">
      <dsp:nvSpPr>
        <dsp:cNvPr id="0" name=""/>
        <dsp:cNvSpPr/>
      </dsp:nvSpPr>
      <dsp:spPr>
        <a:xfrm>
          <a:off x="5025209" y="1845947"/>
          <a:ext cx="364163" cy="782952"/>
        </a:xfrm>
        <a:custGeom>
          <a:avLst/>
          <a:gdLst/>
          <a:ahLst/>
          <a:cxnLst/>
          <a:rect l="0" t="0" r="0" b="0"/>
          <a:pathLst>
            <a:path>
              <a:moveTo>
                <a:pt x="0" y="782952"/>
              </a:moveTo>
              <a:lnTo>
                <a:pt x="182081" y="782952"/>
              </a:lnTo>
              <a:lnTo>
                <a:pt x="182081" y="0"/>
              </a:lnTo>
              <a:lnTo>
                <a:pt x="364163" y="0"/>
              </a:lnTo>
            </a:path>
          </a:pathLst>
        </a:custGeom>
        <a:noFill/>
        <a:ln w="19050" cap="flat" cmpd="sng" algn="ctr">
          <a:solidFill>
            <a:schemeClr val="accent3">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B73BB4A-C891-41B4-9189-5F44B060F24D}">
      <dsp:nvSpPr>
        <dsp:cNvPr id="0" name=""/>
        <dsp:cNvSpPr/>
      </dsp:nvSpPr>
      <dsp:spPr>
        <a:xfrm>
          <a:off x="2840226" y="2237423"/>
          <a:ext cx="364163" cy="391476"/>
        </a:xfrm>
        <a:custGeom>
          <a:avLst/>
          <a:gdLst/>
          <a:ahLst/>
          <a:cxnLst/>
          <a:rect l="0" t="0" r="0" b="0"/>
          <a:pathLst>
            <a:path>
              <a:moveTo>
                <a:pt x="0" y="0"/>
              </a:moveTo>
              <a:lnTo>
                <a:pt x="182081" y="0"/>
              </a:lnTo>
              <a:lnTo>
                <a:pt x="182081" y="391476"/>
              </a:lnTo>
              <a:lnTo>
                <a:pt x="364163" y="391476"/>
              </a:lnTo>
            </a:path>
          </a:pathLst>
        </a:custGeom>
        <a:noFill/>
        <a:ln w="1905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0B1F65F-D8C9-4D61-8272-A8E254259032}">
      <dsp:nvSpPr>
        <dsp:cNvPr id="0" name=""/>
        <dsp:cNvSpPr/>
      </dsp:nvSpPr>
      <dsp:spPr>
        <a:xfrm>
          <a:off x="2840226" y="1845947"/>
          <a:ext cx="364163" cy="391476"/>
        </a:xfrm>
        <a:custGeom>
          <a:avLst/>
          <a:gdLst/>
          <a:ahLst/>
          <a:cxnLst/>
          <a:rect l="0" t="0" r="0" b="0"/>
          <a:pathLst>
            <a:path>
              <a:moveTo>
                <a:pt x="0" y="391476"/>
              </a:moveTo>
              <a:lnTo>
                <a:pt x="182081" y="391476"/>
              </a:lnTo>
              <a:lnTo>
                <a:pt x="182081" y="0"/>
              </a:lnTo>
              <a:lnTo>
                <a:pt x="364163" y="0"/>
              </a:lnTo>
            </a:path>
          </a:pathLst>
        </a:custGeom>
        <a:noFill/>
        <a:ln w="1905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40880885-58E7-4A9A-9A2D-1BA90451DB42}">
      <dsp:nvSpPr>
        <dsp:cNvPr id="0" name=""/>
        <dsp:cNvSpPr/>
      </dsp:nvSpPr>
      <dsp:spPr>
        <a:xfrm>
          <a:off x="2840226" y="671519"/>
          <a:ext cx="364163" cy="391476"/>
        </a:xfrm>
        <a:custGeom>
          <a:avLst/>
          <a:gdLst/>
          <a:ahLst/>
          <a:cxnLst/>
          <a:rect l="0" t="0" r="0" b="0"/>
          <a:pathLst>
            <a:path>
              <a:moveTo>
                <a:pt x="0" y="0"/>
              </a:moveTo>
              <a:lnTo>
                <a:pt x="182081" y="0"/>
              </a:lnTo>
              <a:lnTo>
                <a:pt x="182081" y="391476"/>
              </a:lnTo>
              <a:lnTo>
                <a:pt x="364163" y="391476"/>
              </a:lnTo>
            </a:path>
          </a:pathLst>
        </a:custGeom>
        <a:noFill/>
        <a:ln w="1905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112CDB3-5812-4298-8B25-AD8E497C38CF}">
      <dsp:nvSpPr>
        <dsp:cNvPr id="0" name=""/>
        <dsp:cNvSpPr/>
      </dsp:nvSpPr>
      <dsp:spPr>
        <a:xfrm>
          <a:off x="2840226" y="280043"/>
          <a:ext cx="364163" cy="391476"/>
        </a:xfrm>
        <a:custGeom>
          <a:avLst/>
          <a:gdLst/>
          <a:ahLst/>
          <a:cxnLst/>
          <a:rect l="0" t="0" r="0" b="0"/>
          <a:pathLst>
            <a:path>
              <a:moveTo>
                <a:pt x="0" y="391476"/>
              </a:moveTo>
              <a:lnTo>
                <a:pt x="182081" y="391476"/>
              </a:lnTo>
              <a:lnTo>
                <a:pt x="182081" y="0"/>
              </a:lnTo>
              <a:lnTo>
                <a:pt x="364163" y="0"/>
              </a:lnTo>
            </a:path>
          </a:pathLst>
        </a:custGeom>
        <a:noFill/>
        <a:ln w="1905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5E335B2-5FF8-4D62-8F14-82FC13F4ECB1}">
      <dsp:nvSpPr>
        <dsp:cNvPr id="0" name=""/>
        <dsp:cNvSpPr/>
      </dsp:nvSpPr>
      <dsp:spPr>
        <a:xfrm>
          <a:off x="1019407" y="393844"/>
          <a:ext cx="1820819" cy="555349"/>
        </a:xfrm>
        <a:prstGeom prst="rect">
          <a:avLst/>
        </a:prstGeom>
        <a:gradFill rotWithShape="0">
          <a:gsLst>
            <a:gs pos="0">
              <a:schemeClr val="accent1">
                <a:hueOff val="0"/>
                <a:satOff val="0"/>
                <a:lumOff val="0"/>
                <a:alphaOff val="0"/>
                <a:tint val="43000"/>
                <a:satMod val="165000"/>
              </a:schemeClr>
            </a:gs>
            <a:gs pos="55000">
              <a:schemeClr val="accent1">
                <a:hueOff val="0"/>
                <a:satOff val="0"/>
                <a:lumOff val="0"/>
                <a:alphaOff val="0"/>
                <a:tint val="83000"/>
                <a:satMod val="155000"/>
              </a:schemeClr>
            </a:gs>
            <a:gs pos="100000">
              <a:schemeClr val="accent1">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b="1" kern="1200" dirty="0" smtClean="0">
              <a:latin typeface="Calibri" panose="020F0502020204030204" pitchFamily="34" charset="0"/>
              <a:cs typeface="Calibri" panose="020F0502020204030204" pitchFamily="34" charset="0"/>
            </a:rPr>
            <a:t>Professional skills</a:t>
          </a:r>
          <a:endParaRPr lang="en-US" sz="1900" b="1" kern="1200" dirty="0">
            <a:latin typeface="Calibri" panose="020F0502020204030204" pitchFamily="34" charset="0"/>
            <a:cs typeface="Calibri" panose="020F0502020204030204" pitchFamily="34" charset="0"/>
          </a:endParaRPr>
        </a:p>
      </dsp:txBody>
      <dsp:txXfrm>
        <a:off x="1019407" y="393844"/>
        <a:ext cx="1820819" cy="555349"/>
      </dsp:txXfrm>
    </dsp:sp>
    <dsp:sp modelId="{1B75344C-F572-43A6-923C-D7F965A34B0E}">
      <dsp:nvSpPr>
        <dsp:cNvPr id="0" name=""/>
        <dsp:cNvSpPr/>
      </dsp:nvSpPr>
      <dsp:spPr>
        <a:xfrm>
          <a:off x="3204390" y="2368"/>
          <a:ext cx="1820819" cy="555349"/>
        </a:xfrm>
        <a:prstGeom prst="rect">
          <a:avLst/>
        </a:prstGeom>
        <a:gradFill rotWithShape="0">
          <a:gsLst>
            <a:gs pos="0">
              <a:schemeClr val="accent2">
                <a:hueOff val="0"/>
                <a:satOff val="0"/>
                <a:lumOff val="0"/>
                <a:alphaOff val="0"/>
                <a:tint val="43000"/>
                <a:satMod val="165000"/>
              </a:schemeClr>
            </a:gs>
            <a:gs pos="55000">
              <a:schemeClr val="accent2">
                <a:hueOff val="0"/>
                <a:satOff val="0"/>
                <a:lumOff val="0"/>
                <a:alphaOff val="0"/>
                <a:tint val="83000"/>
                <a:satMod val="155000"/>
              </a:schemeClr>
            </a:gs>
            <a:gs pos="100000">
              <a:schemeClr val="accent2">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b="1" kern="1200" dirty="0" smtClean="0">
              <a:latin typeface="Calibri" panose="020F0502020204030204" pitchFamily="34" charset="0"/>
              <a:cs typeface="Calibri" panose="020F0502020204030204" pitchFamily="34" charset="0"/>
            </a:rPr>
            <a:t>Trauma training</a:t>
          </a:r>
          <a:endParaRPr lang="en-US" sz="1900" b="1" kern="1200" dirty="0">
            <a:latin typeface="Calibri" panose="020F0502020204030204" pitchFamily="34" charset="0"/>
            <a:cs typeface="Calibri" panose="020F0502020204030204" pitchFamily="34" charset="0"/>
          </a:endParaRPr>
        </a:p>
      </dsp:txBody>
      <dsp:txXfrm>
        <a:off x="3204390" y="2368"/>
        <a:ext cx="1820819" cy="555349"/>
      </dsp:txXfrm>
    </dsp:sp>
    <dsp:sp modelId="{3C5E2109-17C2-4CDB-983E-E6175764B568}">
      <dsp:nvSpPr>
        <dsp:cNvPr id="0" name=""/>
        <dsp:cNvSpPr/>
      </dsp:nvSpPr>
      <dsp:spPr>
        <a:xfrm>
          <a:off x="3204390" y="785320"/>
          <a:ext cx="1820819" cy="555349"/>
        </a:xfrm>
        <a:prstGeom prst="rect">
          <a:avLst/>
        </a:prstGeom>
        <a:gradFill rotWithShape="0">
          <a:gsLst>
            <a:gs pos="0">
              <a:schemeClr val="accent2">
                <a:hueOff val="0"/>
                <a:satOff val="0"/>
                <a:lumOff val="0"/>
                <a:alphaOff val="0"/>
                <a:tint val="43000"/>
                <a:satMod val="165000"/>
              </a:schemeClr>
            </a:gs>
            <a:gs pos="55000">
              <a:schemeClr val="accent2">
                <a:hueOff val="0"/>
                <a:satOff val="0"/>
                <a:lumOff val="0"/>
                <a:alphaOff val="0"/>
                <a:tint val="83000"/>
                <a:satMod val="155000"/>
              </a:schemeClr>
            </a:gs>
            <a:gs pos="100000">
              <a:schemeClr val="accent2">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b="1" kern="1200" dirty="0" smtClean="0">
              <a:latin typeface="Calibri" panose="020F0502020204030204" pitchFamily="34" charset="0"/>
              <a:cs typeface="Calibri" panose="020F0502020204030204" pitchFamily="34" charset="0"/>
            </a:rPr>
            <a:t>Debriefing</a:t>
          </a:r>
          <a:endParaRPr lang="en-US" sz="1900" b="1" kern="1200" dirty="0">
            <a:latin typeface="Calibri" panose="020F0502020204030204" pitchFamily="34" charset="0"/>
            <a:cs typeface="Calibri" panose="020F0502020204030204" pitchFamily="34" charset="0"/>
          </a:endParaRPr>
        </a:p>
      </dsp:txBody>
      <dsp:txXfrm>
        <a:off x="3204390" y="785320"/>
        <a:ext cx="1820819" cy="555349"/>
      </dsp:txXfrm>
    </dsp:sp>
    <dsp:sp modelId="{5595175E-94F8-4A45-B117-D50BCB69DF43}">
      <dsp:nvSpPr>
        <dsp:cNvPr id="0" name=""/>
        <dsp:cNvSpPr/>
      </dsp:nvSpPr>
      <dsp:spPr>
        <a:xfrm>
          <a:off x="1019407" y="1959748"/>
          <a:ext cx="1820819" cy="555349"/>
        </a:xfrm>
        <a:prstGeom prst="rect">
          <a:avLst/>
        </a:prstGeom>
        <a:gradFill rotWithShape="0">
          <a:gsLst>
            <a:gs pos="0">
              <a:schemeClr val="accent1">
                <a:hueOff val="0"/>
                <a:satOff val="0"/>
                <a:lumOff val="0"/>
                <a:alphaOff val="0"/>
                <a:tint val="43000"/>
                <a:satMod val="165000"/>
              </a:schemeClr>
            </a:gs>
            <a:gs pos="55000">
              <a:schemeClr val="accent1">
                <a:hueOff val="0"/>
                <a:satOff val="0"/>
                <a:lumOff val="0"/>
                <a:alphaOff val="0"/>
                <a:tint val="83000"/>
                <a:satMod val="155000"/>
              </a:schemeClr>
            </a:gs>
            <a:gs pos="100000">
              <a:schemeClr val="accent1">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b="1" kern="1200" dirty="0" smtClean="0">
              <a:latin typeface="Calibri" panose="020F0502020204030204" pitchFamily="34" charset="0"/>
              <a:cs typeface="Calibri" panose="020F0502020204030204" pitchFamily="34" charset="0"/>
            </a:rPr>
            <a:t>Organizational</a:t>
          </a:r>
          <a:endParaRPr lang="en-US" sz="1900" b="1" kern="1200" dirty="0">
            <a:latin typeface="Calibri" panose="020F0502020204030204" pitchFamily="34" charset="0"/>
            <a:cs typeface="Calibri" panose="020F0502020204030204" pitchFamily="34" charset="0"/>
          </a:endParaRPr>
        </a:p>
      </dsp:txBody>
      <dsp:txXfrm>
        <a:off x="1019407" y="1959748"/>
        <a:ext cx="1820819" cy="555349"/>
      </dsp:txXfrm>
    </dsp:sp>
    <dsp:sp modelId="{5CBCE285-3F54-4BE6-86AF-8553A3A72335}">
      <dsp:nvSpPr>
        <dsp:cNvPr id="0" name=""/>
        <dsp:cNvSpPr/>
      </dsp:nvSpPr>
      <dsp:spPr>
        <a:xfrm>
          <a:off x="3204390" y="1568272"/>
          <a:ext cx="1820819" cy="555349"/>
        </a:xfrm>
        <a:prstGeom prst="rect">
          <a:avLst/>
        </a:prstGeom>
        <a:gradFill rotWithShape="0">
          <a:gsLst>
            <a:gs pos="0">
              <a:schemeClr val="accent2">
                <a:hueOff val="0"/>
                <a:satOff val="0"/>
                <a:lumOff val="0"/>
                <a:alphaOff val="0"/>
                <a:tint val="43000"/>
                <a:satMod val="165000"/>
              </a:schemeClr>
            </a:gs>
            <a:gs pos="55000">
              <a:schemeClr val="accent2">
                <a:hueOff val="0"/>
                <a:satOff val="0"/>
                <a:lumOff val="0"/>
                <a:alphaOff val="0"/>
                <a:tint val="83000"/>
                <a:satMod val="155000"/>
              </a:schemeClr>
            </a:gs>
            <a:gs pos="100000">
              <a:schemeClr val="accent2">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b="1" kern="1200" dirty="0" smtClean="0">
              <a:latin typeface="Calibri" panose="020F0502020204030204" pitchFamily="34" charset="0"/>
              <a:cs typeface="Calibri" panose="020F0502020204030204" pitchFamily="34" charset="0"/>
            </a:rPr>
            <a:t>Supervision</a:t>
          </a:r>
          <a:endParaRPr lang="en-US" sz="1900" b="1" kern="1200" dirty="0">
            <a:latin typeface="Calibri" panose="020F0502020204030204" pitchFamily="34" charset="0"/>
            <a:cs typeface="Calibri" panose="020F0502020204030204" pitchFamily="34" charset="0"/>
          </a:endParaRPr>
        </a:p>
      </dsp:txBody>
      <dsp:txXfrm>
        <a:off x="3204390" y="1568272"/>
        <a:ext cx="1820819" cy="555349"/>
      </dsp:txXfrm>
    </dsp:sp>
    <dsp:sp modelId="{469477F1-4BDB-4486-935B-A56A7726A3E4}">
      <dsp:nvSpPr>
        <dsp:cNvPr id="0" name=""/>
        <dsp:cNvSpPr/>
      </dsp:nvSpPr>
      <dsp:spPr>
        <a:xfrm>
          <a:off x="3204390" y="2351225"/>
          <a:ext cx="1820819" cy="555349"/>
        </a:xfrm>
        <a:prstGeom prst="rect">
          <a:avLst/>
        </a:prstGeom>
        <a:gradFill rotWithShape="0">
          <a:gsLst>
            <a:gs pos="0">
              <a:schemeClr val="accent2">
                <a:hueOff val="0"/>
                <a:satOff val="0"/>
                <a:lumOff val="0"/>
                <a:alphaOff val="0"/>
                <a:tint val="43000"/>
                <a:satMod val="165000"/>
              </a:schemeClr>
            </a:gs>
            <a:gs pos="55000">
              <a:schemeClr val="accent2">
                <a:hueOff val="0"/>
                <a:satOff val="0"/>
                <a:lumOff val="0"/>
                <a:alphaOff val="0"/>
                <a:tint val="83000"/>
                <a:satMod val="155000"/>
              </a:schemeClr>
            </a:gs>
            <a:gs pos="100000">
              <a:schemeClr val="accent2">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b="1" kern="1200" dirty="0" smtClean="0">
              <a:latin typeface="Calibri" panose="020F0502020204030204" pitchFamily="34" charset="0"/>
              <a:cs typeface="Calibri" panose="020F0502020204030204" pitchFamily="34" charset="0"/>
            </a:rPr>
            <a:t>Acknowledging STS</a:t>
          </a:r>
          <a:endParaRPr lang="en-US" sz="1900" b="1" kern="1200" dirty="0">
            <a:latin typeface="Calibri" panose="020F0502020204030204" pitchFamily="34" charset="0"/>
            <a:cs typeface="Calibri" panose="020F0502020204030204" pitchFamily="34" charset="0"/>
          </a:endParaRPr>
        </a:p>
      </dsp:txBody>
      <dsp:txXfrm>
        <a:off x="3204390" y="2351225"/>
        <a:ext cx="1820819" cy="555349"/>
      </dsp:txXfrm>
    </dsp:sp>
    <dsp:sp modelId="{6F1300AC-5B3C-44E8-994A-E62A076C8E80}">
      <dsp:nvSpPr>
        <dsp:cNvPr id="0" name=""/>
        <dsp:cNvSpPr/>
      </dsp:nvSpPr>
      <dsp:spPr>
        <a:xfrm>
          <a:off x="5389373" y="1568272"/>
          <a:ext cx="1820819" cy="555349"/>
        </a:xfrm>
        <a:prstGeom prst="rect">
          <a:avLst/>
        </a:prstGeom>
        <a:solidFill>
          <a:schemeClr val="accent6">
            <a:lumMod val="7500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b="1" kern="1200" dirty="0"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Providing supports</a:t>
          </a:r>
          <a:endParaRPr lang="en-US" sz="1900" b="1" kern="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dsp:txBody>
      <dsp:txXfrm>
        <a:off x="5389373" y="1568272"/>
        <a:ext cx="1820819" cy="555349"/>
      </dsp:txXfrm>
    </dsp:sp>
    <dsp:sp modelId="{6E6D3490-D6BC-4A9D-8EE4-CB6F33569859}">
      <dsp:nvSpPr>
        <dsp:cNvPr id="0" name=""/>
        <dsp:cNvSpPr/>
      </dsp:nvSpPr>
      <dsp:spPr>
        <a:xfrm>
          <a:off x="5389373" y="2351225"/>
          <a:ext cx="1820819" cy="555349"/>
        </a:xfrm>
        <a:prstGeom prst="rect">
          <a:avLst/>
        </a:prstGeom>
        <a:solidFill>
          <a:schemeClr val="accent6">
            <a:lumMod val="7500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b="1" kern="1200" dirty="0"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Limiting trauma inputs</a:t>
          </a:r>
          <a:endParaRPr lang="en-US" sz="1900" b="1" kern="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dsp:txBody>
      <dsp:txXfrm>
        <a:off x="5389373" y="2351225"/>
        <a:ext cx="1820819" cy="555349"/>
      </dsp:txXfrm>
    </dsp:sp>
    <dsp:sp modelId="{05E134AA-49F8-4995-9972-F4E22A706538}">
      <dsp:nvSpPr>
        <dsp:cNvPr id="0" name=""/>
        <dsp:cNvSpPr/>
      </dsp:nvSpPr>
      <dsp:spPr>
        <a:xfrm>
          <a:off x="5389373" y="3134177"/>
          <a:ext cx="1820819" cy="555349"/>
        </a:xfrm>
        <a:prstGeom prst="rect">
          <a:avLst/>
        </a:prstGeom>
        <a:solidFill>
          <a:schemeClr val="accent6">
            <a:lumMod val="7500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b="1" kern="1200" dirty="0"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Balancing task assignments</a:t>
          </a:r>
          <a:endParaRPr lang="en-US" sz="1900" b="1" kern="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dsp:txBody>
      <dsp:txXfrm>
        <a:off x="5389373" y="3134177"/>
        <a:ext cx="1820819" cy="555349"/>
      </dsp:txXfrm>
    </dsp:sp>
    <dsp:sp modelId="{CC70CFC2-74C2-46F8-A54E-E1D63D0D0A8A}">
      <dsp:nvSpPr>
        <dsp:cNvPr id="0" name=""/>
        <dsp:cNvSpPr/>
      </dsp:nvSpPr>
      <dsp:spPr>
        <a:xfrm>
          <a:off x="1019407" y="3917129"/>
          <a:ext cx="1820819" cy="555349"/>
        </a:xfrm>
        <a:prstGeom prst="rect">
          <a:avLst/>
        </a:prstGeom>
        <a:gradFill rotWithShape="0">
          <a:gsLst>
            <a:gs pos="0">
              <a:schemeClr val="accent1">
                <a:hueOff val="0"/>
                <a:satOff val="0"/>
                <a:lumOff val="0"/>
                <a:alphaOff val="0"/>
                <a:tint val="43000"/>
                <a:satMod val="165000"/>
              </a:schemeClr>
            </a:gs>
            <a:gs pos="55000">
              <a:schemeClr val="accent1">
                <a:hueOff val="0"/>
                <a:satOff val="0"/>
                <a:lumOff val="0"/>
                <a:alphaOff val="0"/>
                <a:tint val="83000"/>
                <a:satMod val="155000"/>
              </a:schemeClr>
            </a:gs>
            <a:gs pos="100000">
              <a:schemeClr val="accent1">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b="1" kern="1200" smtClean="0">
              <a:latin typeface="Calibri" panose="020F0502020204030204" pitchFamily="34" charset="0"/>
              <a:cs typeface="Calibri" panose="020F0502020204030204" pitchFamily="34" charset="0"/>
            </a:rPr>
            <a:t>Personal</a:t>
          </a:r>
          <a:endParaRPr lang="en-US" sz="1900" b="1" kern="1200" dirty="0">
            <a:latin typeface="Calibri" panose="020F0502020204030204" pitchFamily="34" charset="0"/>
            <a:cs typeface="Calibri" panose="020F0502020204030204" pitchFamily="34" charset="0"/>
          </a:endParaRPr>
        </a:p>
      </dsp:txBody>
      <dsp:txXfrm>
        <a:off x="1019407" y="3917129"/>
        <a:ext cx="1820819" cy="555349"/>
      </dsp:txXfrm>
    </dsp:sp>
    <dsp:sp modelId="{C9AA53C0-9507-4DCD-9A7A-116E399D8A97}">
      <dsp:nvSpPr>
        <dsp:cNvPr id="0" name=""/>
        <dsp:cNvSpPr/>
      </dsp:nvSpPr>
      <dsp:spPr>
        <a:xfrm>
          <a:off x="3204390" y="3134177"/>
          <a:ext cx="1820819" cy="555349"/>
        </a:xfrm>
        <a:prstGeom prst="rect">
          <a:avLst/>
        </a:prstGeom>
        <a:gradFill rotWithShape="0">
          <a:gsLst>
            <a:gs pos="0">
              <a:schemeClr val="accent2">
                <a:hueOff val="0"/>
                <a:satOff val="0"/>
                <a:lumOff val="0"/>
                <a:alphaOff val="0"/>
                <a:tint val="43000"/>
                <a:satMod val="165000"/>
              </a:schemeClr>
            </a:gs>
            <a:gs pos="55000">
              <a:schemeClr val="accent2">
                <a:hueOff val="0"/>
                <a:satOff val="0"/>
                <a:lumOff val="0"/>
                <a:alphaOff val="0"/>
                <a:tint val="83000"/>
                <a:satMod val="155000"/>
              </a:schemeClr>
            </a:gs>
            <a:gs pos="100000">
              <a:schemeClr val="accent2">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b="1" kern="1200" dirty="0" smtClean="0">
              <a:latin typeface="Calibri" panose="020F0502020204030204" pitchFamily="34" charset="0"/>
              <a:cs typeface="Calibri" panose="020F0502020204030204" pitchFamily="34" charset="0"/>
            </a:rPr>
            <a:t>Resilience</a:t>
          </a:r>
          <a:endParaRPr lang="en-US" sz="1900" b="1" kern="1200" dirty="0">
            <a:latin typeface="Calibri" panose="020F0502020204030204" pitchFamily="34" charset="0"/>
            <a:cs typeface="Calibri" panose="020F0502020204030204" pitchFamily="34" charset="0"/>
          </a:endParaRPr>
        </a:p>
      </dsp:txBody>
      <dsp:txXfrm>
        <a:off x="3204390" y="3134177"/>
        <a:ext cx="1820819" cy="555349"/>
      </dsp:txXfrm>
    </dsp:sp>
    <dsp:sp modelId="{DDF5EDA3-0153-421B-A859-F5DF14E7C348}">
      <dsp:nvSpPr>
        <dsp:cNvPr id="0" name=""/>
        <dsp:cNvSpPr/>
      </dsp:nvSpPr>
      <dsp:spPr>
        <a:xfrm>
          <a:off x="3204390" y="3917129"/>
          <a:ext cx="1820819" cy="555349"/>
        </a:xfrm>
        <a:prstGeom prst="rect">
          <a:avLst/>
        </a:prstGeom>
        <a:gradFill rotWithShape="0">
          <a:gsLst>
            <a:gs pos="0">
              <a:schemeClr val="accent2">
                <a:hueOff val="0"/>
                <a:satOff val="0"/>
                <a:lumOff val="0"/>
                <a:alphaOff val="0"/>
                <a:tint val="43000"/>
                <a:satMod val="165000"/>
              </a:schemeClr>
            </a:gs>
            <a:gs pos="55000">
              <a:schemeClr val="accent2">
                <a:hueOff val="0"/>
                <a:satOff val="0"/>
                <a:lumOff val="0"/>
                <a:alphaOff val="0"/>
                <a:tint val="83000"/>
                <a:satMod val="155000"/>
              </a:schemeClr>
            </a:gs>
            <a:gs pos="100000">
              <a:schemeClr val="accent2">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b="1" kern="1200" dirty="0" smtClean="0">
              <a:latin typeface="Calibri" panose="020F0502020204030204" pitchFamily="34" charset="0"/>
              <a:cs typeface="Calibri" panose="020F0502020204030204" pitchFamily="34" charset="0"/>
            </a:rPr>
            <a:t>Self-care</a:t>
          </a:r>
          <a:endParaRPr lang="en-US" sz="1900" b="1" kern="1200" dirty="0">
            <a:latin typeface="Calibri" panose="020F0502020204030204" pitchFamily="34" charset="0"/>
            <a:cs typeface="Calibri" panose="020F0502020204030204" pitchFamily="34" charset="0"/>
          </a:endParaRPr>
        </a:p>
      </dsp:txBody>
      <dsp:txXfrm>
        <a:off x="3204390" y="3917129"/>
        <a:ext cx="1820819" cy="555349"/>
      </dsp:txXfrm>
    </dsp:sp>
    <dsp:sp modelId="{BE6DD3D0-E011-46B9-AB1C-D5F75DDB6FE2}">
      <dsp:nvSpPr>
        <dsp:cNvPr id="0" name=""/>
        <dsp:cNvSpPr/>
      </dsp:nvSpPr>
      <dsp:spPr>
        <a:xfrm>
          <a:off x="3204390" y="4700081"/>
          <a:ext cx="1820819" cy="555349"/>
        </a:xfrm>
        <a:prstGeom prst="rect">
          <a:avLst/>
        </a:prstGeom>
        <a:gradFill rotWithShape="0">
          <a:gsLst>
            <a:gs pos="0">
              <a:schemeClr val="accent2">
                <a:hueOff val="0"/>
                <a:satOff val="0"/>
                <a:lumOff val="0"/>
                <a:alphaOff val="0"/>
                <a:tint val="43000"/>
                <a:satMod val="165000"/>
              </a:schemeClr>
            </a:gs>
            <a:gs pos="55000">
              <a:schemeClr val="accent2">
                <a:hueOff val="0"/>
                <a:satOff val="0"/>
                <a:lumOff val="0"/>
                <a:alphaOff val="0"/>
                <a:tint val="83000"/>
                <a:satMod val="155000"/>
              </a:schemeClr>
            </a:gs>
            <a:gs pos="100000">
              <a:schemeClr val="accent2">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b="1" kern="1200" dirty="0" smtClean="0">
              <a:latin typeface="Calibri" panose="020F0502020204030204" pitchFamily="34" charset="0"/>
              <a:cs typeface="Calibri" panose="020F0502020204030204" pitchFamily="34" charset="0"/>
            </a:rPr>
            <a:t>Work/life balance</a:t>
          </a:r>
          <a:endParaRPr lang="en-US" sz="1900" b="1" kern="1200" dirty="0">
            <a:latin typeface="Calibri" panose="020F0502020204030204" pitchFamily="34" charset="0"/>
            <a:cs typeface="Calibri" panose="020F0502020204030204" pitchFamily="34" charset="0"/>
          </a:endParaRPr>
        </a:p>
      </dsp:txBody>
      <dsp:txXfrm>
        <a:off x="3204390" y="4700081"/>
        <a:ext cx="1820819" cy="55534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EBED6A-409F-4F58-8517-A620248016BB}">
      <dsp:nvSpPr>
        <dsp:cNvPr id="0" name=""/>
        <dsp:cNvSpPr/>
      </dsp:nvSpPr>
      <dsp:spPr>
        <a:xfrm>
          <a:off x="4167" y="367033"/>
          <a:ext cx="2131516" cy="1046925"/>
        </a:xfrm>
        <a:prstGeom prst="rect">
          <a:avLst/>
        </a:prstGeom>
        <a:solidFill>
          <a:schemeClr val="accent3"/>
        </a:solidFill>
        <a:ln>
          <a:noFill/>
        </a:ln>
        <a:effectLst/>
      </dsp:spPr>
      <dsp:style>
        <a:lnRef idx="0">
          <a:scrgbClr r="0" g="0" b="0"/>
        </a:lnRef>
        <a:fillRef idx="0">
          <a:scrgbClr r="0" g="0" b="0"/>
        </a:fillRef>
        <a:effectRef idx="0">
          <a:scrgbClr r="0" g="0" b="0"/>
        </a:effectRef>
        <a:fontRef idx="minor"/>
      </dsp:style>
      <dsp:txBody>
        <a:bodyPr spcFirstLastPara="0" vert="horz" wrap="square" lIns="128016" tIns="45720" rIns="128016" bIns="45720" numCol="1" spcCol="1270" anchor="ctr" anchorCtr="0">
          <a:noAutofit/>
        </a:bodyPr>
        <a:lstStyle/>
        <a:p>
          <a:pPr lvl="0" algn="r" defTabSz="800100">
            <a:lnSpc>
              <a:spcPct val="90000"/>
            </a:lnSpc>
            <a:spcBef>
              <a:spcPct val="0"/>
            </a:spcBef>
            <a:spcAft>
              <a:spcPct val="35000"/>
            </a:spcAft>
          </a:pPr>
          <a:endParaRPr lang="en-US" sz="1800" kern="1200" dirty="0" smtClean="0">
            <a:latin typeface="Calibri" panose="020F0502020204030204" pitchFamily="34" charset="0"/>
            <a:cs typeface="Calibri" panose="020F0502020204030204" pitchFamily="34" charset="0"/>
          </a:endParaRPr>
        </a:p>
        <a:p>
          <a:pPr lvl="0" algn="r" defTabSz="800100">
            <a:lnSpc>
              <a:spcPct val="90000"/>
            </a:lnSpc>
            <a:spcBef>
              <a:spcPct val="0"/>
            </a:spcBef>
            <a:spcAft>
              <a:spcPct val="35000"/>
            </a:spcAft>
          </a:pPr>
          <a:r>
            <a:rPr lang="en-US" sz="1800" b="1" kern="1200" dirty="0" smtClean="0">
              <a:solidFill>
                <a:schemeClr val="tx1"/>
              </a:solidFill>
              <a:latin typeface="Calibri" panose="020F0502020204030204" pitchFamily="34" charset="0"/>
              <a:cs typeface="Calibri" panose="020F0502020204030204" pitchFamily="34" charset="0"/>
            </a:rPr>
            <a:t>Prevention</a:t>
          </a:r>
        </a:p>
        <a:p>
          <a:pPr lvl="0" algn="r" defTabSz="800100">
            <a:lnSpc>
              <a:spcPct val="90000"/>
            </a:lnSpc>
            <a:spcBef>
              <a:spcPct val="0"/>
            </a:spcBef>
            <a:spcAft>
              <a:spcPct val="35000"/>
            </a:spcAft>
          </a:pPr>
          <a:endParaRPr lang="en-US" sz="1800" kern="1200" dirty="0">
            <a:solidFill>
              <a:schemeClr val="bg1"/>
            </a:solidFill>
            <a:latin typeface="Calibri" panose="020F0502020204030204" pitchFamily="34" charset="0"/>
            <a:cs typeface="Calibri" panose="020F0502020204030204" pitchFamily="34" charset="0"/>
          </a:endParaRPr>
        </a:p>
      </dsp:txBody>
      <dsp:txXfrm>
        <a:off x="4167" y="367033"/>
        <a:ext cx="2131516" cy="1046925"/>
      </dsp:txXfrm>
    </dsp:sp>
    <dsp:sp modelId="{24594D28-FDAB-4920-91F8-590ACCBA01EF}">
      <dsp:nvSpPr>
        <dsp:cNvPr id="0" name=""/>
        <dsp:cNvSpPr/>
      </dsp:nvSpPr>
      <dsp:spPr>
        <a:xfrm>
          <a:off x="2135683" y="367033"/>
          <a:ext cx="426303" cy="1046925"/>
        </a:xfrm>
        <a:prstGeom prst="leftBrace">
          <a:avLst>
            <a:gd name="adj1" fmla="val 35000"/>
            <a:gd name="adj2" fmla="val 50000"/>
          </a:avLst>
        </a:pr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2FD246-D4ED-4111-AEF3-ABFFA6562607}">
      <dsp:nvSpPr>
        <dsp:cNvPr id="0" name=""/>
        <dsp:cNvSpPr/>
      </dsp:nvSpPr>
      <dsp:spPr>
        <a:xfrm>
          <a:off x="2732508" y="367033"/>
          <a:ext cx="5797724" cy="1046925"/>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endParaRPr lang="en-US" sz="1800" kern="1200" dirty="0">
            <a:solidFill>
              <a:schemeClr val="bg1"/>
            </a:solidFill>
            <a:latin typeface="Calibri" panose="020F0502020204030204" pitchFamily="34" charset="0"/>
            <a:cs typeface="Calibri" panose="020F0502020204030204" pitchFamily="34" charset="0"/>
          </a:endParaRPr>
        </a:p>
      </dsp:txBody>
      <dsp:txXfrm>
        <a:off x="2732508" y="367033"/>
        <a:ext cx="5797724" cy="1046925"/>
      </dsp:txXfrm>
    </dsp:sp>
    <dsp:sp modelId="{B965C5D3-27AB-4409-912B-A881746922FF}">
      <dsp:nvSpPr>
        <dsp:cNvPr id="0" name=""/>
        <dsp:cNvSpPr/>
      </dsp:nvSpPr>
      <dsp:spPr>
        <a:xfrm>
          <a:off x="4167" y="1544887"/>
          <a:ext cx="2131516" cy="846450"/>
        </a:xfrm>
        <a:prstGeom prst="rect">
          <a:avLst/>
        </a:prstGeom>
        <a:solidFill>
          <a:srgbClr val="F2FC74"/>
        </a:solidFill>
        <a:ln>
          <a:noFill/>
        </a:ln>
        <a:effectLst/>
      </dsp:spPr>
      <dsp:style>
        <a:lnRef idx="0">
          <a:scrgbClr r="0" g="0" b="0"/>
        </a:lnRef>
        <a:fillRef idx="0">
          <a:scrgbClr r="0" g="0" b="0"/>
        </a:fillRef>
        <a:effectRef idx="0">
          <a:scrgbClr r="0" g="0" b="0"/>
        </a:effectRef>
        <a:fontRef idx="minor"/>
      </dsp:style>
      <dsp:txBody>
        <a:bodyPr spcFirstLastPara="0" vert="horz" wrap="square" lIns="128016" tIns="45720" rIns="128016" bIns="45720" numCol="1" spcCol="1270" anchor="ctr" anchorCtr="0">
          <a:noAutofit/>
        </a:bodyPr>
        <a:lstStyle/>
        <a:p>
          <a:pPr lvl="0" algn="r" defTabSz="800100">
            <a:lnSpc>
              <a:spcPct val="90000"/>
            </a:lnSpc>
            <a:spcBef>
              <a:spcPct val="0"/>
            </a:spcBef>
            <a:spcAft>
              <a:spcPct val="35000"/>
            </a:spcAft>
          </a:pPr>
          <a:r>
            <a:rPr lang="en-US" sz="1800" b="1" kern="1200" dirty="0" smtClean="0">
              <a:solidFill>
                <a:schemeClr val="tx1"/>
              </a:solidFill>
              <a:effectLst/>
              <a:latin typeface="Calibri" panose="020F0502020204030204" pitchFamily="34" charset="0"/>
              <a:cs typeface="Calibri" panose="020F0502020204030204" pitchFamily="34" charset="0"/>
            </a:rPr>
            <a:t>Prior to exposure: </a:t>
          </a:r>
          <a:r>
            <a:rPr lang="en-US" sz="1800" b="0" kern="1200" dirty="0" smtClean="0">
              <a:solidFill>
                <a:schemeClr val="tx1"/>
              </a:solidFill>
              <a:effectLst/>
              <a:latin typeface="Calibri" panose="020F0502020204030204" pitchFamily="34" charset="0"/>
              <a:cs typeface="Calibri" panose="020F0502020204030204" pitchFamily="34" charset="0"/>
            </a:rPr>
            <a:t>Resilience and </a:t>
          </a:r>
          <a:r>
            <a:rPr lang="en-US" sz="1800" b="0" kern="1200" dirty="0" smtClean="0">
              <a:solidFill>
                <a:schemeClr val="tx1"/>
              </a:solidFill>
              <a:effectLst/>
              <a:latin typeface="Calibri" panose="020F0502020204030204" pitchFamily="34" charset="0"/>
              <a:cs typeface="Calibri" panose="020F0502020204030204" pitchFamily="34" charset="0"/>
            </a:rPr>
            <a:t>protection</a:t>
          </a:r>
          <a:endParaRPr lang="en-US" sz="1800" b="0" kern="1200" dirty="0">
            <a:solidFill>
              <a:schemeClr val="tx1"/>
            </a:solidFill>
            <a:effectLst/>
            <a:latin typeface="Calibri" panose="020F0502020204030204" pitchFamily="34" charset="0"/>
            <a:cs typeface="Calibri" panose="020F0502020204030204" pitchFamily="34" charset="0"/>
          </a:endParaRPr>
        </a:p>
      </dsp:txBody>
      <dsp:txXfrm>
        <a:off x="4167" y="1544887"/>
        <a:ext cx="2131516" cy="846450"/>
      </dsp:txXfrm>
    </dsp:sp>
    <dsp:sp modelId="{DF60D631-F965-472C-9252-6D9C13A14684}">
      <dsp:nvSpPr>
        <dsp:cNvPr id="0" name=""/>
        <dsp:cNvSpPr/>
      </dsp:nvSpPr>
      <dsp:spPr>
        <a:xfrm>
          <a:off x="2135683" y="1478758"/>
          <a:ext cx="426303" cy="978707"/>
        </a:xfrm>
        <a:prstGeom prst="leftBrace">
          <a:avLst>
            <a:gd name="adj1" fmla="val 35000"/>
            <a:gd name="adj2" fmla="val 50000"/>
          </a:avLst>
        </a:pr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E57E5E-85F3-4206-BBE2-4492A27E053B}">
      <dsp:nvSpPr>
        <dsp:cNvPr id="0" name=""/>
        <dsp:cNvSpPr/>
      </dsp:nvSpPr>
      <dsp:spPr>
        <a:xfrm>
          <a:off x="2732508" y="1478758"/>
          <a:ext cx="5797724" cy="978707"/>
        </a:xfrm>
        <a:prstGeom prst="rect">
          <a:avLst/>
        </a:prstGeom>
        <a:solidFill>
          <a:srgbClr val="F2FC74"/>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solidFill>
                <a:schemeClr val="tx1"/>
              </a:solidFill>
              <a:effectLst/>
              <a:latin typeface="Calibri" panose="020F0502020204030204" pitchFamily="34" charset="0"/>
              <a:cs typeface="Calibri" panose="020F0502020204030204" pitchFamily="34" charset="0"/>
            </a:rPr>
            <a:t>Preparation and professional skill-building</a:t>
          </a:r>
          <a:endParaRPr lang="en-US" sz="1800" kern="1200" dirty="0">
            <a:solidFill>
              <a:schemeClr val="tx1"/>
            </a:solidFill>
            <a:effectLst/>
            <a:latin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r>
            <a:rPr lang="en-US" sz="1800" kern="1200" smtClean="0">
              <a:solidFill>
                <a:schemeClr val="tx1"/>
              </a:solidFill>
              <a:latin typeface="Calibri" panose="020F0502020204030204" pitchFamily="34" charset="0"/>
              <a:ea typeface="+mn-ea"/>
              <a:cs typeface="Calibri" panose="020F0502020204030204" pitchFamily="34" charset="0"/>
            </a:rPr>
            <a:t>Entering situation knowing we have tools in our toolboxes</a:t>
          </a:r>
          <a:endParaRPr lang="en-US" sz="1800" kern="1200" dirty="0">
            <a:solidFill>
              <a:schemeClr val="tx1"/>
            </a:solidFill>
            <a:latin typeface="Calibri" panose="020F0502020204030204" pitchFamily="34" charset="0"/>
            <a:ea typeface="+mn-ea"/>
            <a:cs typeface="Calibri" panose="020F0502020204030204" pitchFamily="34" charset="0"/>
          </a:endParaRPr>
        </a:p>
        <a:p>
          <a:pPr marL="171450" lvl="1" indent="-171450" algn="l" defTabSz="800100">
            <a:lnSpc>
              <a:spcPct val="90000"/>
            </a:lnSpc>
            <a:spcBef>
              <a:spcPct val="0"/>
            </a:spcBef>
            <a:spcAft>
              <a:spcPct val="15000"/>
            </a:spcAft>
            <a:buChar char="••"/>
          </a:pPr>
          <a:r>
            <a:rPr lang="en-US" sz="1800" kern="1200" dirty="0" smtClean="0">
              <a:solidFill>
                <a:sysClr val="windowText" lastClr="000000"/>
              </a:solidFill>
              <a:latin typeface="Calibri" panose="020F0502020204030204" pitchFamily="34" charset="0"/>
              <a:ea typeface="+mn-ea"/>
              <a:cs typeface="Calibri" panose="020F0502020204030204" pitchFamily="34" charset="0"/>
            </a:rPr>
            <a:t>Creating a social ecology of mutual awareness and support</a:t>
          </a:r>
          <a:endParaRPr lang="en-US" sz="1800" kern="1200" dirty="0">
            <a:solidFill>
              <a:schemeClr val="tx1"/>
            </a:solidFill>
            <a:latin typeface="Calibri" panose="020F0502020204030204" pitchFamily="34" charset="0"/>
            <a:ea typeface="+mn-ea"/>
            <a:cs typeface="Calibri" panose="020F0502020204030204" pitchFamily="34" charset="0"/>
          </a:endParaRPr>
        </a:p>
      </dsp:txBody>
      <dsp:txXfrm>
        <a:off x="2732508" y="1478758"/>
        <a:ext cx="5797724" cy="978707"/>
      </dsp:txXfrm>
    </dsp:sp>
    <dsp:sp modelId="{931F6AEB-D81E-478C-B283-B6E6058C525E}">
      <dsp:nvSpPr>
        <dsp:cNvPr id="0" name=""/>
        <dsp:cNvSpPr/>
      </dsp:nvSpPr>
      <dsp:spPr>
        <a:xfrm>
          <a:off x="4167" y="2522266"/>
          <a:ext cx="2131516" cy="1113750"/>
        </a:xfrm>
        <a:prstGeom prst="rect">
          <a:avLst/>
        </a:prstGeom>
        <a:solidFill>
          <a:srgbClr val="FFC000"/>
        </a:solidFill>
        <a:ln>
          <a:noFill/>
        </a:ln>
        <a:effectLst/>
      </dsp:spPr>
      <dsp:style>
        <a:lnRef idx="0">
          <a:scrgbClr r="0" g="0" b="0"/>
        </a:lnRef>
        <a:fillRef idx="0">
          <a:scrgbClr r="0" g="0" b="0"/>
        </a:fillRef>
        <a:effectRef idx="0">
          <a:scrgbClr r="0" g="0" b="0"/>
        </a:effectRef>
        <a:fontRef idx="minor"/>
      </dsp:style>
      <dsp:txBody>
        <a:bodyPr spcFirstLastPara="0" vert="horz" wrap="square" lIns="128016" tIns="45720" rIns="128016" bIns="45720" numCol="1" spcCol="1270" anchor="ctr" anchorCtr="0">
          <a:noAutofit/>
        </a:bodyPr>
        <a:lstStyle/>
        <a:p>
          <a:pPr lvl="0" algn="r" defTabSz="800100">
            <a:lnSpc>
              <a:spcPct val="90000"/>
            </a:lnSpc>
            <a:spcBef>
              <a:spcPct val="0"/>
            </a:spcBef>
            <a:spcAft>
              <a:spcPct val="35000"/>
            </a:spcAft>
          </a:pPr>
          <a:r>
            <a:rPr lang="en-US" sz="1800" b="1" kern="1200" dirty="0" smtClean="0">
              <a:solidFill>
                <a:schemeClr val="tx1"/>
              </a:solidFill>
              <a:latin typeface="Calibri" panose="020F0502020204030204" pitchFamily="34" charset="0"/>
              <a:cs typeface="Calibri" panose="020F0502020204030204" pitchFamily="34" charset="0"/>
            </a:rPr>
            <a:t>During exposure: </a:t>
          </a:r>
          <a:r>
            <a:rPr lang="en-US" sz="1800" b="0" kern="1200" dirty="0" smtClean="0">
              <a:solidFill>
                <a:schemeClr val="tx1"/>
              </a:solidFill>
              <a:latin typeface="Calibri" panose="020F0502020204030204" pitchFamily="34" charset="0"/>
              <a:cs typeface="Calibri" panose="020F0502020204030204" pitchFamily="34" charset="0"/>
            </a:rPr>
            <a:t>Coping in the presence of stress, trauma and triggers</a:t>
          </a:r>
          <a:endParaRPr lang="en-US" sz="1800" b="0" kern="1200" dirty="0">
            <a:solidFill>
              <a:schemeClr val="tx1"/>
            </a:solidFill>
            <a:latin typeface="Calibri" panose="020F0502020204030204" pitchFamily="34" charset="0"/>
            <a:cs typeface="Calibri" panose="020F0502020204030204" pitchFamily="34" charset="0"/>
          </a:endParaRPr>
        </a:p>
      </dsp:txBody>
      <dsp:txXfrm>
        <a:off x="4167" y="2522266"/>
        <a:ext cx="2131516" cy="1113750"/>
      </dsp:txXfrm>
    </dsp:sp>
    <dsp:sp modelId="{F352109F-36E3-4C9B-921D-CFEFA5E7FB01}">
      <dsp:nvSpPr>
        <dsp:cNvPr id="0" name=""/>
        <dsp:cNvSpPr/>
      </dsp:nvSpPr>
      <dsp:spPr>
        <a:xfrm>
          <a:off x="2135683" y="2522266"/>
          <a:ext cx="426303" cy="1113750"/>
        </a:xfrm>
        <a:prstGeom prst="leftBrace">
          <a:avLst>
            <a:gd name="adj1" fmla="val 35000"/>
            <a:gd name="adj2" fmla="val 50000"/>
          </a:avLst>
        </a:pr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A5ED75-57A7-4D80-8A16-C6FB61922771}">
      <dsp:nvSpPr>
        <dsp:cNvPr id="0" name=""/>
        <dsp:cNvSpPr/>
      </dsp:nvSpPr>
      <dsp:spPr>
        <a:xfrm>
          <a:off x="2732508" y="2522266"/>
          <a:ext cx="5797724" cy="1113750"/>
        </a:xfrm>
        <a:prstGeom prst="rect">
          <a:avLst/>
        </a:prstGeom>
        <a:solidFill>
          <a:srgbClr val="FFC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endParaRPr lang="en-US" sz="1800" kern="1200" dirty="0">
            <a:solidFill>
              <a:schemeClr val="bg1"/>
            </a:solidFill>
            <a:latin typeface="Calibri" panose="020F0502020204030204" pitchFamily="34" charset="0"/>
            <a:cs typeface="Calibri" panose="020F0502020204030204" pitchFamily="34" charset="0"/>
          </a:endParaRPr>
        </a:p>
      </dsp:txBody>
      <dsp:txXfrm>
        <a:off x="2732508" y="2522266"/>
        <a:ext cx="5797724" cy="1113750"/>
      </dsp:txXfrm>
    </dsp:sp>
    <dsp:sp modelId="{27FEDDCC-9BBC-468E-84E9-E40DF46852CF}">
      <dsp:nvSpPr>
        <dsp:cNvPr id="0" name=""/>
        <dsp:cNvSpPr/>
      </dsp:nvSpPr>
      <dsp:spPr>
        <a:xfrm>
          <a:off x="4167" y="3700816"/>
          <a:ext cx="2131516" cy="1113750"/>
        </a:xfrm>
        <a:prstGeom prst="rect">
          <a:avLst/>
        </a:prstGeom>
        <a:solidFill>
          <a:srgbClr val="00B0F0"/>
        </a:solidFill>
        <a:ln>
          <a:noFill/>
        </a:ln>
        <a:effectLst/>
      </dsp:spPr>
      <dsp:style>
        <a:lnRef idx="0">
          <a:scrgbClr r="0" g="0" b="0"/>
        </a:lnRef>
        <a:fillRef idx="0">
          <a:scrgbClr r="0" g="0" b="0"/>
        </a:fillRef>
        <a:effectRef idx="0">
          <a:scrgbClr r="0" g="0" b="0"/>
        </a:effectRef>
        <a:fontRef idx="minor"/>
      </dsp:style>
      <dsp:txBody>
        <a:bodyPr spcFirstLastPara="0" vert="horz" wrap="square" lIns="128016" tIns="45720" rIns="128016" bIns="45720" numCol="1" spcCol="1270" anchor="ctr" anchorCtr="0">
          <a:noAutofit/>
        </a:bodyPr>
        <a:lstStyle/>
        <a:p>
          <a:pPr lvl="0" algn="r" defTabSz="800100">
            <a:lnSpc>
              <a:spcPct val="90000"/>
            </a:lnSpc>
            <a:spcBef>
              <a:spcPct val="0"/>
            </a:spcBef>
            <a:spcAft>
              <a:spcPct val="35000"/>
            </a:spcAft>
          </a:pPr>
          <a:r>
            <a:rPr lang="en-US" sz="1800" b="1" kern="1200" dirty="0" smtClean="0">
              <a:solidFill>
                <a:schemeClr val="tx1"/>
              </a:solidFill>
              <a:latin typeface="Calibri" panose="020F0502020204030204" pitchFamily="34" charset="0"/>
              <a:cs typeface="Calibri" panose="020F0502020204030204" pitchFamily="34" charset="0"/>
            </a:rPr>
            <a:t>After exposure: </a:t>
          </a:r>
          <a:r>
            <a:rPr lang="en-US" sz="1800" kern="1200" dirty="0" smtClean="0">
              <a:solidFill>
                <a:schemeClr val="tx1"/>
              </a:solidFill>
              <a:latin typeface="Calibri" panose="020F0502020204030204" pitchFamily="34" charset="0"/>
              <a:cs typeface="Calibri" panose="020F0502020204030204" pitchFamily="34" charset="0"/>
            </a:rPr>
            <a:t>Recovery in the aftermath of trauma</a:t>
          </a:r>
          <a:endParaRPr lang="en-US" sz="1800" kern="1200" dirty="0">
            <a:solidFill>
              <a:schemeClr val="tx1"/>
            </a:solidFill>
            <a:latin typeface="Calibri" panose="020F0502020204030204" pitchFamily="34" charset="0"/>
            <a:cs typeface="Calibri" panose="020F0502020204030204" pitchFamily="34" charset="0"/>
          </a:endParaRPr>
        </a:p>
      </dsp:txBody>
      <dsp:txXfrm>
        <a:off x="4167" y="3700816"/>
        <a:ext cx="2131516" cy="1113750"/>
      </dsp:txXfrm>
    </dsp:sp>
    <dsp:sp modelId="{9DF52311-43DC-424A-A432-E13E97A94B7B}">
      <dsp:nvSpPr>
        <dsp:cNvPr id="0" name=""/>
        <dsp:cNvSpPr/>
      </dsp:nvSpPr>
      <dsp:spPr>
        <a:xfrm>
          <a:off x="2135683" y="3700816"/>
          <a:ext cx="426303" cy="1113750"/>
        </a:xfrm>
        <a:prstGeom prst="leftBrace">
          <a:avLst>
            <a:gd name="adj1" fmla="val 35000"/>
            <a:gd name="adj2" fmla="val 50000"/>
          </a:avLst>
        </a:pr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7EB2A9-7E37-4248-B41B-E9BFD61C6CE7}">
      <dsp:nvSpPr>
        <dsp:cNvPr id="0" name=""/>
        <dsp:cNvSpPr/>
      </dsp:nvSpPr>
      <dsp:spPr>
        <a:xfrm>
          <a:off x="2732508" y="3700816"/>
          <a:ext cx="5797724" cy="1113750"/>
        </a:xfrm>
        <a:prstGeom prst="rect">
          <a:avLst/>
        </a:prstGeom>
        <a:solidFill>
          <a:srgbClr val="00B0F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endParaRPr lang="en-US" sz="1800" kern="1200" dirty="0">
            <a:solidFill>
              <a:schemeClr val="tx1"/>
            </a:solidFill>
            <a:latin typeface="Calibri" panose="020F0502020204030204" pitchFamily="34" charset="0"/>
            <a:cs typeface="Calibri" panose="020F0502020204030204" pitchFamily="34" charset="0"/>
          </a:endParaRPr>
        </a:p>
      </dsp:txBody>
      <dsp:txXfrm>
        <a:off x="2732508" y="3700816"/>
        <a:ext cx="5797724" cy="111375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1A2919-A0FF-4762-9772-5D08035B82EF}">
      <dsp:nvSpPr>
        <dsp:cNvPr id="0" name=""/>
        <dsp:cNvSpPr/>
      </dsp:nvSpPr>
      <dsp:spPr>
        <a:xfrm>
          <a:off x="3168731" y="1358036"/>
          <a:ext cx="1739737" cy="1739950"/>
        </a:xfrm>
        <a:prstGeom prst="ellipse">
          <a:avLst/>
        </a:prstGeom>
        <a:gradFill rotWithShape="0">
          <a:gsLst>
            <a:gs pos="0">
              <a:schemeClr val="accent2">
                <a:alpha val="50000"/>
                <a:hueOff val="0"/>
                <a:satOff val="0"/>
                <a:lumOff val="0"/>
                <a:alphaOff val="0"/>
                <a:tint val="43000"/>
                <a:satMod val="165000"/>
              </a:schemeClr>
            </a:gs>
            <a:gs pos="55000">
              <a:schemeClr val="accent2">
                <a:alpha val="50000"/>
                <a:hueOff val="0"/>
                <a:satOff val="0"/>
                <a:lumOff val="0"/>
                <a:alphaOff val="0"/>
                <a:tint val="83000"/>
                <a:satMod val="155000"/>
              </a:schemeClr>
            </a:gs>
            <a:gs pos="100000">
              <a:schemeClr val="accent2">
                <a:alpha val="50000"/>
                <a:hueOff val="0"/>
                <a:satOff val="0"/>
                <a:lumOff val="0"/>
                <a:alphaOff val="0"/>
                <a:shade val="85000"/>
              </a:schemeClr>
            </a:gs>
          </a:gsLst>
          <a:path path="circle">
            <a:fillToRect l="-40000" t="-90000" r="140000" b="190000"/>
          </a:path>
        </a:gradFill>
        <a:ln>
          <a:noFill/>
        </a:ln>
        <a:effectLst/>
      </dsp:spPr>
      <dsp:style>
        <a:lnRef idx="0">
          <a:scrgbClr r="0" g="0" b="0"/>
        </a:lnRef>
        <a:fillRef idx="3">
          <a:scrgbClr r="0" g="0" b="0"/>
        </a:fillRef>
        <a:effectRef idx="0">
          <a:scrgbClr r="0" g="0" b="0"/>
        </a:effectRef>
        <a:fontRef idx="minor">
          <a:schemeClr val="tx1"/>
        </a:fontRef>
      </dsp:style>
    </dsp:sp>
    <dsp:sp modelId="{983CA90D-20A1-4B6D-BA70-24A713E8A79C}">
      <dsp:nvSpPr>
        <dsp:cNvPr id="0" name=""/>
        <dsp:cNvSpPr/>
      </dsp:nvSpPr>
      <dsp:spPr>
        <a:xfrm>
          <a:off x="2661465" y="228604"/>
          <a:ext cx="2625970" cy="106680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US" sz="2000" kern="1200" dirty="0" smtClean="0">
              <a:latin typeface="Calibri" panose="020F0502020204030204" pitchFamily="34" charset="0"/>
              <a:cs typeface="Calibri" panose="020F0502020204030204" pitchFamily="34" charset="0"/>
            </a:rPr>
            <a:t>STS Acknowledgment and Ongoing Assessment</a:t>
          </a:r>
          <a:endParaRPr lang="es-ES" sz="2000" kern="1200" dirty="0">
            <a:latin typeface="Calibri" panose="020F0502020204030204" pitchFamily="34" charset="0"/>
            <a:cs typeface="Calibri" panose="020F0502020204030204" pitchFamily="34" charset="0"/>
          </a:endParaRPr>
        </a:p>
      </dsp:txBody>
      <dsp:txXfrm>
        <a:off x="2661465" y="228604"/>
        <a:ext cx="2625970" cy="1066800"/>
      </dsp:txXfrm>
    </dsp:sp>
    <dsp:sp modelId="{BCDB82A7-3CF5-4B9D-ADB6-9E01CE229C43}">
      <dsp:nvSpPr>
        <dsp:cNvPr id="0" name=""/>
        <dsp:cNvSpPr/>
      </dsp:nvSpPr>
      <dsp:spPr>
        <a:xfrm>
          <a:off x="3679054" y="1603400"/>
          <a:ext cx="1739737" cy="1739950"/>
        </a:xfrm>
        <a:prstGeom prst="ellipse">
          <a:avLst/>
        </a:prstGeom>
        <a:gradFill rotWithShape="0">
          <a:gsLst>
            <a:gs pos="0">
              <a:schemeClr val="accent2">
                <a:alpha val="50000"/>
                <a:hueOff val="-139687"/>
                <a:satOff val="-1610"/>
                <a:lumOff val="360"/>
                <a:alphaOff val="0"/>
                <a:tint val="43000"/>
                <a:satMod val="165000"/>
              </a:schemeClr>
            </a:gs>
            <a:gs pos="55000">
              <a:schemeClr val="accent2">
                <a:alpha val="50000"/>
                <a:hueOff val="-139687"/>
                <a:satOff val="-1610"/>
                <a:lumOff val="360"/>
                <a:alphaOff val="0"/>
                <a:tint val="83000"/>
                <a:satMod val="155000"/>
              </a:schemeClr>
            </a:gs>
            <a:gs pos="100000">
              <a:schemeClr val="accent2">
                <a:alpha val="50000"/>
                <a:hueOff val="-139687"/>
                <a:satOff val="-1610"/>
                <a:lumOff val="360"/>
                <a:alphaOff val="0"/>
                <a:shade val="85000"/>
              </a:schemeClr>
            </a:gs>
          </a:gsLst>
          <a:path path="circle">
            <a:fillToRect l="-40000" t="-90000" r="140000" b="190000"/>
          </a:path>
        </a:gradFill>
        <a:ln>
          <a:noFill/>
        </a:ln>
        <a:effectLst/>
      </dsp:spPr>
      <dsp:style>
        <a:lnRef idx="0">
          <a:scrgbClr r="0" g="0" b="0"/>
        </a:lnRef>
        <a:fillRef idx="3">
          <a:scrgbClr r="0" g="0" b="0"/>
        </a:fillRef>
        <a:effectRef idx="0">
          <a:scrgbClr r="0" g="0" b="0"/>
        </a:effectRef>
        <a:fontRef idx="minor">
          <a:schemeClr val="tx1"/>
        </a:fontRef>
      </dsp:style>
    </dsp:sp>
    <dsp:sp modelId="{F34097E9-2F52-42ED-9CD9-0B0FF5101DC1}">
      <dsp:nvSpPr>
        <dsp:cNvPr id="0" name=""/>
        <dsp:cNvSpPr/>
      </dsp:nvSpPr>
      <dsp:spPr>
        <a:xfrm>
          <a:off x="5492872" y="1295400"/>
          <a:ext cx="1884715" cy="117348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US" sz="2000" kern="1200" dirty="0" smtClean="0">
              <a:latin typeface="Calibri" panose="020F0502020204030204" pitchFamily="34" charset="0"/>
              <a:cs typeface="Calibri" panose="020F0502020204030204" pitchFamily="34" charset="0"/>
            </a:rPr>
            <a:t>Trauma-Informed Supervision</a:t>
          </a:r>
          <a:endParaRPr lang="es-ES" sz="2000" kern="1200" dirty="0">
            <a:latin typeface="Calibri" panose="020F0502020204030204" pitchFamily="34" charset="0"/>
            <a:cs typeface="Calibri" panose="020F0502020204030204" pitchFamily="34" charset="0"/>
          </a:endParaRPr>
        </a:p>
      </dsp:txBody>
      <dsp:txXfrm>
        <a:off x="5492872" y="1295400"/>
        <a:ext cx="1884715" cy="1173480"/>
      </dsp:txXfrm>
    </dsp:sp>
    <dsp:sp modelId="{A37A738F-76B4-4F32-9139-1B591667595B}">
      <dsp:nvSpPr>
        <dsp:cNvPr id="0" name=""/>
        <dsp:cNvSpPr/>
      </dsp:nvSpPr>
      <dsp:spPr>
        <a:xfrm>
          <a:off x="3804460" y="2155469"/>
          <a:ext cx="1739737" cy="1739950"/>
        </a:xfrm>
        <a:prstGeom prst="ellipse">
          <a:avLst/>
        </a:prstGeom>
        <a:gradFill rotWithShape="0">
          <a:gsLst>
            <a:gs pos="0">
              <a:schemeClr val="accent2">
                <a:alpha val="50000"/>
                <a:hueOff val="-279374"/>
                <a:satOff val="-3219"/>
                <a:lumOff val="720"/>
                <a:alphaOff val="0"/>
                <a:tint val="43000"/>
                <a:satMod val="165000"/>
              </a:schemeClr>
            </a:gs>
            <a:gs pos="55000">
              <a:schemeClr val="accent2">
                <a:alpha val="50000"/>
                <a:hueOff val="-279374"/>
                <a:satOff val="-3219"/>
                <a:lumOff val="720"/>
                <a:alphaOff val="0"/>
                <a:tint val="83000"/>
                <a:satMod val="155000"/>
              </a:schemeClr>
            </a:gs>
            <a:gs pos="100000">
              <a:schemeClr val="accent2">
                <a:alpha val="50000"/>
                <a:hueOff val="-279374"/>
                <a:satOff val="-3219"/>
                <a:lumOff val="720"/>
                <a:alphaOff val="0"/>
                <a:shade val="85000"/>
              </a:schemeClr>
            </a:gs>
          </a:gsLst>
          <a:path path="circle">
            <a:fillToRect l="-40000" t="-90000" r="140000" b="190000"/>
          </a:path>
        </a:gradFill>
        <a:ln>
          <a:noFill/>
        </a:ln>
        <a:effectLst/>
      </dsp:spPr>
      <dsp:style>
        <a:lnRef idx="0">
          <a:scrgbClr r="0" g="0" b="0"/>
        </a:lnRef>
        <a:fillRef idx="3">
          <a:scrgbClr r="0" g="0" b="0"/>
        </a:fillRef>
        <a:effectRef idx="0">
          <a:scrgbClr r="0" g="0" b="0"/>
        </a:effectRef>
        <a:fontRef idx="minor">
          <a:schemeClr val="tx1"/>
        </a:fontRef>
      </dsp:style>
    </dsp:sp>
    <dsp:sp modelId="{C60C161E-8ECC-4162-A1E6-292FCC4B2877}">
      <dsp:nvSpPr>
        <dsp:cNvPr id="0" name=""/>
        <dsp:cNvSpPr/>
      </dsp:nvSpPr>
      <dsp:spPr>
        <a:xfrm>
          <a:off x="5814581" y="2506979"/>
          <a:ext cx="1848471" cy="125349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US" sz="2000" kern="1200" dirty="0" smtClean="0">
              <a:latin typeface="Calibri" panose="020F0502020204030204" pitchFamily="34" charset="0"/>
              <a:cs typeface="Calibri" panose="020F0502020204030204" pitchFamily="34" charset="0"/>
            </a:rPr>
            <a:t>Psychoeducation and Training</a:t>
          </a:r>
          <a:endParaRPr lang="es-ES" sz="2000" kern="1200" dirty="0">
            <a:latin typeface="Calibri" panose="020F0502020204030204" pitchFamily="34" charset="0"/>
            <a:cs typeface="Calibri" panose="020F0502020204030204" pitchFamily="34" charset="0"/>
          </a:endParaRPr>
        </a:p>
      </dsp:txBody>
      <dsp:txXfrm>
        <a:off x="5814581" y="2506979"/>
        <a:ext cx="1848471" cy="1253490"/>
      </dsp:txXfrm>
    </dsp:sp>
    <dsp:sp modelId="{B07FF057-FACC-4108-B150-C492A0BD65F4}">
      <dsp:nvSpPr>
        <dsp:cNvPr id="0" name=""/>
        <dsp:cNvSpPr/>
      </dsp:nvSpPr>
      <dsp:spPr>
        <a:xfrm>
          <a:off x="3382110" y="2461848"/>
          <a:ext cx="1739737" cy="1739950"/>
        </a:xfrm>
        <a:prstGeom prst="ellipse">
          <a:avLst/>
        </a:prstGeom>
        <a:gradFill rotWithShape="0">
          <a:gsLst>
            <a:gs pos="0">
              <a:schemeClr val="accent2">
                <a:alpha val="50000"/>
                <a:hueOff val="-419062"/>
                <a:satOff val="-4829"/>
                <a:lumOff val="1079"/>
                <a:alphaOff val="0"/>
                <a:tint val="43000"/>
                <a:satMod val="165000"/>
              </a:schemeClr>
            </a:gs>
            <a:gs pos="55000">
              <a:schemeClr val="accent2">
                <a:alpha val="50000"/>
                <a:hueOff val="-419062"/>
                <a:satOff val="-4829"/>
                <a:lumOff val="1079"/>
                <a:alphaOff val="0"/>
                <a:tint val="83000"/>
                <a:satMod val="155000"/>
              </a:schemeClr>
            </a:gs>
            <a:gs pos="100000">
              <a:schemeClr val="accent2">
                <a:alpha val="50000"/>
                <a:hueOff val="-419062"/>
                <a:satOff val="-4829"/>
                <a:lumOff val="1079"/>
                <a:alphaOff val="0"/>
                <a:shade val="85000"/>
              </a:schemeClr>
            </a:gs>
          </a:gsLst>
          <a:path path="circle">
            <a:fillToRect l="-40000" t="-90000" r="140000" b="190000"/>
          </a:path>
        </a:gradFill>
        <a:ln>
          <a:noFill/>
        </a:ln>
        <a:effectLst/>
      </dsp:spPr>
      <dsp:style>
        <a:lnRef idx="0">
          <a:scrgbClr r="0" g="0" b="0"/>
        </a:lnRef>
        <a:fillRef idx="3">
          <a:scrgbClr r="0" g="0" b="0"/>
        </a:fillRef>
        <a:effectRef idx="0">
          <a:scrgbClr r="0" g="0" b="0"/>
        </a:effectRef>
        <a:fontRef idx="minor">
          <a:schemeClr val="tx1"/>
        </a:fontRef>
      </dsp:style>
    </dsp:sp>
    <dsp:sp modelId="{4F7C8EBE-DBBB-4785-87F2-5EBE4F6FE29E}">
      <dsp:nvSpPr>
        <dsp:cNvPr id="0" name=""/>
        <dsp:cNvSpPr/>
      </dsp:nvSpPr>
      <dsp:spPr>
        <a:xfrm>
          <a:off x="5264270" y="3693797"/>
          <a:ext cx="1993449" cy="114681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US" sz="2000" kern="1200" dirty="0" smtClean="0">
              <a:latin typeface="Calibri" panose="020F0502020204030204" pitchFamily="34" charset="0"/>
              <a:cs typeface="Calibri" panose="020F0502020204030204" pitchFamily="34" charset="0"/>
            </a:rPr>
            <a:t>Organizational Wellness Practices</a:t>
          </a:r>
          <a:endParaRPr lang="es-ES" sz="2000" kern="1200" dirty="0">
            <a:latin typeface="Calibri" panose="020F0502020204030204" pitchFamily="34" charset="0"/>
            <a:cs typeface="Calibri" panose="020F0502020204030204" pitchFamily="34" charset="0"/>
          </a:endParaRPr>
        </a:p>
      </dsp:txBody>
      <dsp:txXfrm>
        <a:off x="5264270" y="3693797"/>
        <a:ext cx="1993449" cy="1146810"/>
      </dsp:txXfrm>
    </dsp:sp>
    <dsp:sp modelId="{FF7B381F-CC36-4E20-AF4A-99D0F8289DCE}">
      <dsp:nvSpPr>
        <dsp:cNvPr id="0" name=""/>
        <dsp:cNvSpPr/>
      </dsp:nvSpPr>
      <dsp:spPr>
        <a:xfrm>
          <a:off x="2886023" y="2598191"/>
          <a:ext cx="1739737" cy="1739950"/>
        </a:xfrm>
        <a:prstGeom prst="ellipse">
          <a:avLst/>
        </a:prstGeom>
        <a:gradFill rotWithShape="0">
          <a:gsLst>
            <a:gs pos="0">
              <a:schemeClr val="accent2">
                <a:alpha val="50000"/>
                <a:hueOff val="-558749"/>
                <a:satOff val="-6439"/>
                <a:lumOff val="1439"/>
                <a:alphaOff val="0"/>
                <a:tint val="43000"/>
                <a:satMod val="165000"/>
              </a:schemeClr>
            </a:gs>
            <a:gs pos="55000">
              <a:schemeClr val="accent2">
                <a:alpha val="50000"/>
                <a:hueOff val="-558749"/>
                <a:satOff val="-6439"/>
                <a:lumOff val="1439"/>
                <a:alphaOff val="0"/>
                <a:tint val="83000"/>
                <a:satMod val="155000"/>
              </a:schemeClr>
            </a:gs>
            <a:gs pos="100000">
              <a:schemeClr val="accent2">
                <a:alpha val="50000"/>
                <a:hueOff val="-558749"/>
                <a:satOff val="-6439"/>
                <a:lumOff val="1439"/>
                <a:alphaOff val="0"/>
                <a:shade val="85000"/>
              </a:schemeClr>
            </a:gs>
          </a:gsLst>
          <a:path path="circle">
            <a:fillToRect l="-40000" t="-90000" r="140000" b="190000"/>
          </a:path>
        </a:gradFill>
        <a:ln>
          <a:noFill/>
        </a:ln>
        <a:effectLst/>
      </dsp:spPr>
      <dsp:style>
        <a:lnRef idx="0">
          <a:scrgbClr r="0" g="0" b="0"/>
        </a:lnRef>
        <a:fillRef idx="3">
          <a:scrgbClr r="0" g="0" b="0"/>
        </a:fillRef>
        <a:effectRef idx="0">
          <a:scrgbClr r="0" g="0" b="0"/>
        </a:effectRef>
        <a:fontRef idx="minor">
          <a:schemeClr val="tx1"/>
        </a:fontRef>
      </dsp:style>
    </dsp:sp>
    <dsp:sp modelId="{2D926155-6481-459F-BAA4-E3AA056388A0}">
      <dsp:nvSpPr>
        <dsp:cNvPr id="0" name=""/>
        <dsp:cNvSpPr/>
      </dsp:nvSpPr>
      <dsp:spPr>
        <a:xfrm>
          <a:off x="692278" y="3693797"/>
          <a:ext cx="1993449" cy="114681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US" sz="2000" kern="1200" dirty="0" smtClean="0">
              <a:latin typeface="Calibri" panose="020F0502020204030204" pitchFamily="34" charset="0"/>
              <a:cs typeface="Calibri" panose="020F0502020204030204" pitchFamily="34" charset="0"/>
            </a:rPr>
            <a:t>Risk Reduction</a:t>
          </a:r>
          <a:endParaRPr lang="es-ES" sz="2000" kern="1200" dirty="0">
            <a:latin typeface="Calibri" panose="020F0502020204030204" pitchFamily="34" charset="0"/>
            <a:cs typeface="Calibri" panose="020F0502020204030204" pitchFamily="34" charset="0"/>
          </a:endParaRPr>
        </a:p>
      </dsp:txBody>
      <dsp:txXfrm>
        <a:off x="692278" y="3693797"/>
        <a:ext cx="1993449" cy="1146810"/>
      </dsp:txXfrm>
    </dsp:sp>
    <dsp:sp modelId="{1B9D3A37-BA91-4FE0-95FE-D2F38898165B}">
      <dsp:nvSpPr>
        <dsp:cNvPr id="0" name=""/>
        <dsp:cNvSpPr/>
      </dsp:nvSpPr>
      <dsp:spPr>
        <a:xfrm>
          <a:off x="2533002" y="2155469"/>
          <a:ext cx="1739737" cy="1739950"/>
        </a:xfrm>
        <a:prstGeom prst="ellipse">
          <a:avLst/>
        </a:prstGeom>
        <a:gradFill rotWithShape="0">
          <a:gsLst>
            <a:gs pos="0">
              <a:schemeClr val="accent2">
                <a:alpha val="50000"/>
                <a:hueOff val="-698436"/>
                <a:satOff val="-8048"/>
                <a:lumOff val="1799"/>
                <a:alphaOff val="0"/>
                <a:tint val="43000"/>
                <a:satMod val="165000"/>
              </a:schemeClr>
            </a:gs>
            <a:gs pos="55000">
              <a:schemeClr val="accent2">
                <a:alpha val="50000"/>
                <a:hueOff val="-698436"/>
                <a:satOff val="-8048"/>
                <a:lumOff val="1799"/>
                <a:alphaOff val="0"/>
                <a:tint val="83000"/>
                <a:satMod val="155000"/>
              </a:schemeClr>
            </a:gs>
            <a:gs pos="100000">
              <a:schemeClr val="accent2">
                <a:alpha val="50000"/>
                <a:hueOff val="-698436"/>
                <a:satOff val="-8048"/>
                <a:lumOff val="1799"/>
                <a:alphaOff val="0"/>
                <a:shade val="85000"/>
              </a:schemeClr>
            </a:gs>
          </a:gsLst>
          <a:path path="circle">
            <a:fillToRect l="-40000" t="-90000" r="140000" b="190000"/>
          </a:path>
        </a:gradFill>
        <a:ln>
          <a:noFill/>
        </a:ln>
        <a:effectLst/>
      </dsp:spPr>
      <dsp:style>
        <a:lnRef idx="0">
          <a:scrgbClr r="0" g="0" b="0"/>
        </a:lnRef>
        <a:fillRef idx="3">
          <a:scrgbClr r="0" g="0" b="0"/>
        </a:fillRef>
        <a:effectRef idx="0">
          <a:scrgbClr r="0" g="0" b="0"/>
        </a:effectRef>
        <a:fontRef idx="minor">
          <a:schemeClr val="tx1"/>
        </a:fontRef>
      </dsp:style>
    </dsp:sp>
    <dsp:sp modelId="{141BF976-1860-4660-9822-560AA6726E3F}">
      <dsp:nvSpPr>
        <dsp:cNvPr id="0" name=""/>
        <dsp:cNvSpPr/>
      </dsp:nvSpPr>
      <dsp:spPr>
        <a:xfrm>
          <a:off x="414147" y="2506979"/>
          <a:ext cx="1848471" cy="125349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US" sz="2000" kern="1200" dirty="0" smtClean="0">
              <a:latin typeface="Calibri" panose="020F0502020204030204" pitchFamily="34" charset="0"/>
              <a:cs typeface="Calibri" panose="020F0502020204030204" pitchFamily="34" charset="0"/>
            </a:rPr>
            <a:t>Promoting Compassion Satisfaction</a:t>
          </a:r>
          <a:endParaRPr lang="es-ES" sz="2000" kern="1200" dirty="0">
            <a:latin typeface="Calibri" panose="020F0502020204030204" pitchFamily="34" charset="0"/>
            <a:cs typeface="Calibri" panose="020F0502020204030204" pitchFamily="34" charset="0"/>
          </a:endParaRPr>
        </a:p>
      </dsp:txBody>
      <dsp:txXfrm>
        <a:off x="414147" y="2506979"/>
        <a:ext cx="1848471" cy="1253490"/>
      </dsp:txXfrm>
    </dsp:sp>
    <dsp:sp modelId="{1BDB2412-CC37-4B33-AB5B-EF03D5826C2C}">
      <dsp:nvSpPr>
        <dsp:cNvPr id="0" name=""/>
        <dsp:cNvSpPr/>
      </dsp:nvSpPr>
      <dsp:spPr>
        <a:xfrm>
          <a:off x="2658408" y="1603400"/>
          <a:ext cx="1739737" cy="1739950"/>
        </a:xfrm>
        <a:prstGeom prst="ellipse">
          <a:avLst/>
        </a:prstGeom>
        <a:gradFill rotWithShape="0">
          <a:gsLst>
            <a:gs pos="0">
              <a:schemeClr val="accent2">
                <a:alpha val="50000"/>
                <a:hueOff val="-838123"/>
                <a:satOff val="-9658"/>
                <a:lumOff val="2159"/>
                <a:alphaOff val="0"/>
                <a:tint val="43000"/>
                <a:satMod val="165000"/>
              </a:schemeClr>
            </a:gs>
            <a:gs pos="55000">
              <a:schemeClr val="accent2">
                <a:alpha val="50000"/>
                <a:hueOff val="-838123"/>
                <a:satOff val="-9658"/>
                <a:lumOff val="2159"/>
                <a:alphaOff val="0"/>
                <a:tint val="83000"/>
                <a:satMod val="155000"/>
              </a:schemeClr>
            </a:gs>
            <a:gs pos="100000">
              <a:schemeClr val="accent2">
                <a:alpha val="50000"/>
                <a:hueOff val="-838123"/>
                <a:satOff val="-9658"/>
                <a:lumOff val="2159"/>
                <a:alphaOff val="0"/>
                <a:shade val="85000"/>
              </a:schemeClr>
            </a:gs>
          </a:gsLst>
          <a:path path="circle">
            <a:fillToRect l="-40000" t="-90000" r="140000" b="190000"/>
          </a:path>
        </a:gradFill>
        <a:ln>
          <a:noFill/>
        </a:ln>
        <a:effectLst/>
      </dsp:spPr>
      <dsp:style>
        <a:lnRef idx="0">
          <a:scrgbClr r="0" g="0" b="0"/>
        </a:lnRef>
        <a:fillRef idx="3">
          <a:scrgbClr r="0" g="0" b="0"/>
        </a:fillRef>
        <a:effectRef idx="0">
          <a:scrgbClr r="0" g="0" b="0"/>
        </a:effectRef>
        <a:fontRef idx="minor">
          <a:schemeClr val="tx1"/>
        </a:fontRef>
      </dsp:style>
    </dsp:sp>
    <dsp:sp modelId="{D465056D-52FC-49F0-89A8-BC2016768294}">
      <dsp:nvSpPr>
        <dsp:cNvPr id="0" name=""/>
        <dsp:cNvSpPr/>
      </dsp:nvSpPr>
      <dsp:spPr>
        <a:xfrm>
          <a:off x="616062" y="1295400"/>
          <a:ext cx="1884715" cy="117348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US" sz="2000" kern="1200" dirty="0" smtClean="0">
              <a:latin typeface="Calibri" panose="020F0502020204030204" pitchFamily="34" charset="0"/>
              <a:cs typeface="Calibri" panose="020F0502020204030204" pitchFamily="34" charset="0"/>
            </a:rPr>
            <a:t>Climate of Mutual Support</a:t>
          </a:r>
          <a:endParaRPr lang="es-ES" sz="2000" kern="1200" dirty="0">
            <a:latin typeface="Calibri" panose="020F0502020204030204" pitchFamily="34" charset="0"/>
            <a:cs typeface="Calibri" panose="020F0502020204030204" pitchFamily="34" charset="0"/>
          </a:endParaRPr>
        </a:p>
      </dsp:txBody>
      <dsp:txXfrm>
        <a:off x="616062" y="1295400"/>
        <a:ext cx="1884715" cy="1173480"/>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7.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8.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9.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10.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11.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12.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66733" cy="468154"/>
          </a:xfrm>
          <a:prstGeom prst="rect">
            <a:avLst/>
          </a:prstGeom>
        </p:spPr>
        <p:txBody>
          <a:bodyPr vert="horz" lIns="93918" tIns="46961" rIns="93918" bIns="46961" rtlCol="0"/>
          <a:lstStyle>
            <a:lvl1pPr algn="l">
              <a:defRPr sz="1300"/>
            </a:lvl1pPr>
          </a:lstStyle>
          <a:p>
            <a:endParaRPr lang="en-US"/>
          </a:p>
        </p:txBody>
      </p:sp>
      <p:sp>
        <p:nvSpPr>
          <p:cNvPr id="3" name="Date Placeholder 2"/>
          <p:cNvSpPr>
            <a:spLocks noGrp="1"/>
          </p:cNvSpPr>
          <p:nvPr>
            <p:ph type="dt" sz="quarter" idx="1"/>
          </p:nvPr>
        </p:nvSpPr>
        <p:spPr>
          <a:xfrm>
            <a:off x="4008705" y="0"/>
            <a:ext cx="3066733" cy="468154"/>
          </a:xfrm>
          <a:prstGeom prst="rect">
            <a:avLst/>
          </a:prstGeom>
        </p:spPr>
        <p:txBody>
          <a:bodyPr vert="horz" lIns="93918" tIns="46961" rIns="93918" bIns="46961" rtlCol="0"/>
          <a:lstStyle>
            <a:lvl1pPr algn="r">
              <a:defRPr sz="1300"/>
            </a:lvl1pPr>
          </a:lstStyle>
          <a:p>
            <a:fld id="{1B814EE3-A46E-49BD-9338-71D32B00CE74}" type="datetimeFigureOut">
              <a:rPr lang="en-US" smtClean="0"/>
              <a:t>5/5/2021</a:t>
            </a:fld>
            <a:endParaRPr lang="en-US"/>
          </a:p>
        </p:txBody>
      </p:sp>
      <p:sp>
        <p:nvSpPr>
          <p:cNvPr id="4" name="Footer Placeholder 3"/>
          <p:cNvSpPr>
            <a:spLocks noGrp="1"/>
          </p:cNvSpPr>
          <p:nvPr>
            <p:ph type="ftr" sz="quarter" idx="2"/>
          </p:nvPr>
        </p:nvSpPr>
        <p:spPr>
          <a:xfrm>
            <a:off x="1" y="8893297"/>
            <a:ext cx="3066733" cy="468154"/>
          </a:xfrm>
          <a:prstGeom prst="rect">
            <a:avLst/>
          </a:prstGeom>
        </p:spPr>
        <p:txBody>
          <a:bodyPr vert="horz" lIns="93918" tIns="46961" rIns="93918" bIns="46961" rtlCol="0" anchor="b"/>
          <a:lstStyle>
            <a:lvl1pPr algn="l">
              <a:defRPr sz="1300"/>
            </a:lvl1pPr>
          </a:lstStyle>
          <a:p>
            <a:endParaRPr lang="en-US"/>
          </a:p>
        </p:txBody>
      </p:sp>
      <p:sp>
        <p:nvSpPr>
          <p:cNvPr id="5" name="Slide Number Placeholder 4"/>
          <p:cNvSpPr>
            <a:spLocks noGrp="1"/>
          </p:cNvSpPr>
          <p:nvPr>
            <p:ph type="sldNum" sz="quarter" idx="3"/>
          </p:nvPr>
        </p:nvSpPr>
        <p:spPr>
          <a:xfrm>
            <a:off x="4008705" y="8893297"/>
            <a:ext cx="3066733" cy="468154"/>
          </a:xfrm>
          <a:prstGeom prst="rect">
            <a:avLst/>
          </a:prstGeom>
        </p:spPr>
        <p:txBody>
          <a:bodyPr vert="horz" lIns="93918" tIns="46961" rIns="93918" bIns="46961" rtlCol="0" anchor="b"/>
          <a:lstStyle>
            <a:lvl1pPr algn="r">
              <a:defRPr sz="1300"/>
            </a:lvl1pPr>
          </a:lstStyle>
          <a:p>
            <a:fld id="{47942C17-551D-4632-B7EB-F9602BEBC930}" type="slidenum">
              <a:rPr lang="en-US" smtClean="0"/>
              <a:t>‹#›</a:t>
            </a:fld>
            <a:endParaRPr lang="en-US"/>
          </a:p>
        </p:txBody>
      </p:sp>
    </p:spTree>
    <p:extLst>
      <p:ext uri="{BB962C8B-B14F-4D97-AF65-F5344CB8AC3E}">
        <p14:creationId xmlns:p14="http://schemas.microsoft.com/office/powerpoint/2010/main" val="40525136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66733" cy="468154"/>
          </a:xfrm>
          <a:prstGeom prst="rect">
            <a:avLst/>
          </a:prstGeom>
        </p:spPr>
        <p:txBody>
          <a:bodyPr vert="horz" lIns="93918" tIns="46961" rIns="93918" bIns="46961" rtlCol="0"/>
          <a:lstStyle>
            <a:lvl1pPr algn="l">
              <a:defRPr sz="1300"/>
            </a:lvl1pPr>
          </a:lstStyle>
          <a:p>
            <a:pPr>
              <a:defRPr/>
            </a:pPr>
            <a:endParaRPr lang="en-US"/>
          </a:p>
        </p:txBody>
      </p:sp>
      <p:sp>
        <p:nvSpPr>
          <p:cNvPr id="3" name="Date Placeholder 2"/>
          <p:cNvSpPr>
            <a:spLocks noGrp="1"/>
          </p:cNvSpPr>
          <p:nvPr>
            <p:ph type="dt" idx="1"/>
          </p:nvPr>
        </p:nvSpPr>
        <p:spPr>
          <a:xfrm>
            <a:off x="4008705" y="0"/>
            <a:ext cx="3066733" cy="468154"/>
          </a:xfrm>
          <a:prstGeom prst="rect">
            <a:avLst/>
          </a:prstGeom>
        </p:spPr>
        <p:txBody>
          <a:bodyPr vert="horz" lIns="93918" tIns="46961" rIns="93918" bIns="46961" rtlCol="0"/>
          <a:lstStyle>
            <a:lvl1pPr algn="r">
              <a:defRPr sz="1300"/>
            </a:lvl1pPr>
          </a:lstStyle>
          <a:p>
            <a:pPr>
              <a:defRPr/>
            </a:pPr>
            <a:fld id="{CD65237F-2C07-492F-BCF6-16F78CE9DA85}" type="datetimeFigureOut">
              <a:rPr lang="en-US"/>
              <a:pPr>
                <a:defRPr/>
              </a:pPr>
              <a:t>5/5/2021</a:t>
            </a:fld>
            <a:endParaRPr lang="en-US"/>
          </a:p>
        </p:txBody>
      </p:sp>
      <p:sp>
        <p:nvSpPr>
          <p:cNvPr id="4" name="Slide Image Placeholder 3"/>
          <p:cNvSpPr>
            <a:spLocks noGrp="1" noRot="1" noChangeAspect="1"/>
          </p:cNvSpPr>
          <p:nvPr>
            <p:ph type="sldImg" idx="2"/>
          </p:nvPr>
        </p:nvSpPr>
        <p:spPr>
          <a:xfrm>
            <a:off x="1198563" y="703263"/>
            <a:ext cx="4679950" cy="3509962"/>
          </a:xfrm>
          <a:prstGeom prst="rect">
            <a:avLst/>
          </a:prstGeom>
          <a:noFill/>
          <a:ln w="12700">
            <a:solidFill>
              <a:prstClr val="black"/>
            </a:solidFill>
          </a:ln>
        </p:spPr>
        <p:txBody>
          <a:bodyPr vert="horz" lIns="93918" tIns="46961" rIns="93918" bIns="46961" rtlCol="0" anchor="ctr"/>
          <a:lstStyle/>
          <a:p>
            <a:pPr lvl="0"/>
            <a:endParaRPr lang="en-US" noProof="0" smtClean="0"/>
          </a:p>
        </p:txBody>
      </p:sp>
      <p:sp>
        <p:nvSpPr>
          <p:cNvPr id="5" name="Notes Placeholder 4"/>
          <p:cNvSpPr>
            <a:spLocks noGrp="1"/>
          </p:cNvSpPr>
          <p:nvPr>
            <p:ph type="body" sz="quarter" idx="3"/>
          </p:nvPr>
        </p:nvSpPr>
        <p:spPr>
          <a:xfrm>
            <a:off x="707708" y="4447461"/>
            <a:ext cx="5661660" cy="4213384"/>
          </a:xfrm>
          <a:prstGeom prst="rect">
            <a:avLst/>
          </a:prstGeom>
        </p:spPr>
        <p:txBody>
          <a:bodyPr vert="horz" lIns="93918" tIns="46961" rIns="93918" bIns="46961"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8893297"/>
            <a:ext cx="3066733" cy="468154"/>
          </a:xfrm>
          <a:prstGeom prst="rect">
            <a:avLst/>
          </a:prstGeom>
        </p:spPr>
        <p:txBody>
          <a:bodyPr vert="horz" lIns="93918" tIns="46961" rIns="93918" bIns="46961" rtlCol="0" anchor="b"/>
          <a:lstStyle>
            <a:lvl1pPr algn="l">
              <a:defRPr sz="1300"/>
            </a:lvl1pPr>
          </a:lstStyle>
          <a:p>
            <a:pPr>
              <a:defRPr/>
            </a:pPr>
            <a:endParaRPr lang="en-US"/>
          </a:p>
        </p:txBody>
      </p:sp>
      <p:sp>
        <p:nvSpPr>
          <p:cNvPr id="7" name="Slide Number Placeholder 6"/>
          <p:cNvSpPr>
            <a:spLocks noGrp="1"/>
          </p:cNvSpPr>
          <p:nvPr>
            <p:ph type="sldNum" sz="quarter" idx="5"/>
          </p:nvPr>
        </p:nvSpPr>
        <p:spPr>
          <a:xfrm>
            <a:off x="4008705" y="8893297"/>
            <a:ext cx="3066733" cy="468154"/>
          </a:xfrm>
          <a:prstGeom prst="rect">
            <a:avLst/>
          </a:prstGeom>
        </p:spPr>
        <p:txBody>
          <a:bodyPr vert="horz" lIns="93918" tIns="46961" rIns="93918" bIns="46961" rtlCol="0" anchor="b"/>
          <a:lstStyle>
            <a:lvl1pPr algn="r">
              <a:defRPr sz="1300"/>
            </a:lvl1pPr>
          </a:lstStyle>
          <a:p>
            <a:pPr>
              <a:defRPr/>
            </a:pPr>
            <a:fld id="{DB1E641B-D59F-40B8-B26B-06E40927889E}" type="slidenum">
              <a:rPr lang="en-US"/>
              <a:pPr>
                <a:defRPr/>
              </a:pPr>
              <a:t>‹#›</a:t>
            </a:fld>
            <a:endParaRPr lang="en-US"/>
          </a:p>
        </p:txBody>
      </p:sp>
    </p:spTree>
    <p:extLst>
      <p:ext uri="{BB962C8B-B14F-4D97-AF65-F5344CB8AC3E}">
        <p14:creationId xmlns:p14="http://schemas.microsoft.com/office/powerpoint/2010/main" val="23023260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pitchFamily="18" charset="0"/>
                <a:cs typeface="Times New Roman" pitchFamily="18" charset="0"/>
              </a:defRPr>
            </a:lvl1pPr>
            <a:lvl2pPr marL="763093" indent="-293497" eaLnBrk="0" hangingPunct="0">
              <a:defRPr sz="2400">
                <a:solidFill>
                  <a:schemeClr val="tx1"/>
                </a:solidFill>
                <a:latin typeface="Times New Roman" pitchFamily="18" charset="0"/>
                <a:cs typeface="Times New Roman" pitchFamily="18" charset="0"/>
              </a:defRPr>
            </a:lvl2pPr>
            <a:lvl3pPr marL="1173992" indent="-234798" eaLnBrk="0" hangingPunct="0">
              <a:defRPr sz="2400">
                <a:solidFill>
                  <a:schemeClr val="tx1"/>
                </a:solidFill>
                <a:latin typeface="Times New Roman" pitchFamily="18" charset="0"/>
                <a:cs typeface="Times New Roman" pitchFamily="18" charset="0"/>
              </a:defRPr>
            </a:lvl3pPr>
            <a:lvl4pPr marL="1643587" indent="-234798" eaLnBrk="0" hangingPunct="0">
              <a:defRPr sz="2400">
                <a:solidFill>
                  <a:schemeClr val="tx1"/>
                </a:solidFill>
                <a:latin typeface="Times New Roman" pitchFamily="18" charset="0"/>
                <a:cs typeface="Times New Roman" pitchFamily="18" charset="0"/>
              </a:defRPr>
            </a:lvl4pPr>
            <a:lvl5pPr marL="2113186" indent="-234798" eaLnBrk="0" hangingPunct="0">
              <a:defRPr sz="2400">
                <a:solidFill>
                  <a:schemeClr val="tx1"/>
                </a:solidFill>
                <a:latin typeface="Times New Roman" pitchFamily="18" charset="0"/>
                <a:cs typeface="Times New Roman" pitchFamily="18" charset="0"/>
              </a:defRPr>
            </a:lvl5pPr>
            <a:lvl6pPr marL="2582782" indent="-234798"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3052379" indent="-234798"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521976" indent="-234798"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991571" indent="-234798"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635C2D63-7DB2-4B2E-B3DC-6B01F6015C85}" type="slidenum">
              <a:rPr lang="en-US" sz="1300"/>
              <a:pPr eaLnBrk="1" hangingPunct="1"/>
              <a:t>1</a:t>
            </a:fld>
            <a:endParaRPr lang="en-US" sz="1300"/>
          </a:p>
        </p:txBody>
      </p:sp>
    </p:spTree>
    <p:extLst>
      <p:ext uri="{BB962C8B-B14F-4D97-AF65-F5344CB8AC3E}">
        <p14:creationId xmlns:p14="http://schemas.microsoft.com/office/powerpoint/2010/main" val="1655234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Journey of discovery, prevailing noting centered around self-care</a:t>
            </a:r>
          </a:p>
          <a:p>
            <a:endParaRPr lang="en-US" baseline="0" dirty="0" smtClean="0"/>
          </a:p>
          <a:p>
            <a:r>
              <a:rPr lang="en-US" baseline="0" dirty="0" smtClean="0"/>
              <a:t>Cognitive strategies, </a:t>
            </a:r>
            <a:r>
              <a:rPr lang="en-US" baseline="0" dirty="0" smtClean="0"/>
              <a:t>professional support, professional </a:t>
            </a:r>
            <a:r>
              <a:rPr lang="en-US" baseline="0" dirty="0" smtClean="0"/>
              <a:t>development</a:t>
            </a:r>
            <a:endParaRPr lang="en-US" dirty="0" smtClean="0"/>
          </a:p>
        </p:txBody>
      </p:sp>
      <p:sp>
        <p:nvSpPr>
          <p:cNvPr id="4" name="Slide Number Placeholder 3"/>
          <p:cNvSpPr>
            <a:spLocks noGrp="1"/>
          </p:cNvSpPr>
          <p:nvPr>
            <p:ph type="sldNum" sz="quarter" idx="10"/>
          </p:nvPr>
        </p:nvSpPr>
        <p:spPr/>
        <p:txBody>
          <a:bodyPr/>
          <a:lstStyle/>
          <a:p>
            <a:pPr>
              <a:defRPr/>
            </a:pPr>
            <a:fld id="{DB1E641B-D59F-40B8-B26B-06E40927889E}" type="slidenum">
              <a:rPr lang="en-US" smtClean="0"/>
              <a:pPr>
                <a:defRPr/>
              </a:pPr>
              <a:t>37</a:t>
            </a:fld>
            <a:endParaRPr lang="en-US"/>
          </a:p>
        </p:txBody>
      </p:sp>
    </p:spTree>
    <p:extLst>
      <p:ext uri="{BB962C8B-B14F-4D97-AF65-F5344CB8AC3E}">
        <p14:creationId xmlns:p14="http://schemas.microsoft.com/office/powerpoint/2010/main" val="195141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Yes</a:t>
            </a:r>
            <a:r>
              <a:rPr lang="en-US" baseline="0" dirty="0" smtClean="0"/>
              <a:t> those are undoubtedly good things to do, but what actually happens when stressed people go home at night? Often, we turn to what is most readily available, b</a:t>
            </a:r>
            <a:r>
              <a:rPr lang="en-US" dirty="0" smtClean="0"/>
              <a:t>ingeing on comfort</a:t>
            </a:r>
            <a:r>
              <a:rPr lang="en-US" baseline="0" dirty="0" smtClean="0"/>
              <a:t> foods, substances, or binge-watching</a:t>
            </a:r>
            <a:endParaRPr lang="en-US" dirty="0"/>
          </a:p>
        </p:txBody>
      </p:sp>
      <p:sp>
        <p:nvSpPr>
          <p:cNvPr id="4" name="Slide Number Placeholder 3"/>
          <p:cNvSpPr>
            <a:spLocks noGrp="1"/>
          </p:cNvSpPr>
          <p:nvPr>
            <p:ph type="sldNum" sz="quarter" idx="10"/>
          </p:nvPr>
        </p:nvSpPr>
        <p:spPr/>
        <p:txBody>
          <a:bodyPr/>
          <a:lstStyle/>
          <a:p>
            <a:pPr>
              <a:defRPr/>
            </a:pPr>
            <a:fld id="{DB1E641B-D59F-40B8-B26B-06E40927889E}" type="slidenum">
              <a:rPr lang="en-US" smtClean="0"/>
              <a:pPr>
                <a:defRPr/>
              </a:pPr>
              <a:t>38</a:t>
            </a:fld>
            <a:endParaRPr lang="en-US"/>
          </a:p>
        </p:txBody>
      </p:sp>
    </p:spTree>
    <p:extLst>
      <p:ext uri="{BB962C8B-B14F-4D97-AF65-F5344CB8AC3E}">
        <p14:creationId xmlns:p14="http://schemas.microsoft.com/office/powerpoint/2010/main" val="4141906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R-TIP 6 core principles:</a:t>
            </a:r>
            <a:r>
              <a:rPr lang="en-US" baseline="0" dirty="0" smtClean="0"/>
              <a:t> </a:t>
            </a:r>
          </a:p>
          <a:p>
            <a:pPr marL="171450" indent="-171450">
              <a:buFont typeface="Arial" panose="020B0604020202020204" pitchFamily="34" charset="0"/>
              <a:buChar char="•"/>
            </a:pPr>
            <a:r>
              <a:rPr lang="en-US" baseline="0" dirty="0" smtClean="0"/>
              <a:t>Focus should be on resilience and bolstering our strengths</a:t>
            </a:r>
          </a:p>
          <a:p>
            <a:pPr marL="171450" indent="-171450">
              <a:buFont typeface="Arial" panose="020B0604020202020204" pitchFamily="34" charset="0"/>
              <a:buChar char="•"/>
            </a:pPr>
            <a:r>
              <a:rPr lang="en-US" baseline="0" dirty="0" smtClean="0"/>
              <a:t>Prevention, where possible</a:t>
            </a:r>
          </a:p>
          <a:p>
            <a:pPr marL="171450" indent="-171450">
              <a:buFont typeface="Arial" panose="020B0604020202020204" pitchFamily="34" charset="0"/>
              <a:buChar char="•"/>
            </a:pPr>
            <a:r>
              <a:rPr lang="en-US" baseline="0" dirty="0" smtClean="0"/>
              <a:t>Attending to the interpretations and meanings we make of our experiences, and whether they are helpful</a:t>
            </a:r>
          </a:p>
          <a:p>
            <a:pPr marL="171450" indent="-171450">
              <a:buFont typeface="Arial" panose="020B0604020202020204" pitchFamily="34" charset="0"/>
              <a:buChar char="•"/>
            </a:pPr>
            <a:r>
              <a:rPr lang="en-US" baseline="0" dirty="0" smtClean="0"/>
              <a:t>Maintaining a sense of self-efficacy</a:t>
            </a:r>
          </a:p>
          <a:p>
            <a:pPr marL="171450" indent="-171450">
              <a:buFont typeface="Arial" panose="020B0604020202020204" pitchFamily="34" charset="0"/>
              <a:buChar char="•"/>
            </a:pPr>
            <a:r>
              <a:rPr lang="en-US" baseline="0" dirty="0" smtClean="0"/>
              <a:t>And allowing access to and awareness of our emotions so that we can engage effective affect regulation strategies</a:t>
            </a:r>
            <a:endParaRPr lang="en-US" dirty="0"/>
          </a:p>
        </p:txBody>
      </p:sp>
      <p:sp>
        <p:nvSpPr>
          <p:cNvPr id="4" name="Slide Number Placeholder 3"/>
          <p:cNvSpPr>
            <a:spLocks noGrp="1"/>
          </p:cNvSpPr>
          <p:nvPr>
            <p:ph type="sldNum" sz="quarter" idx="10"/>
          </p:nvPr>
        </p:nvSpPr>
        <p:spPr/>
        <p:txBody>
          <a:bodyPr/>
          <a:lstStyle/>
          <a:p>
            <a:pPr>
              <a:defRPr/>
            </a:pPr>
            <a:fld id="{DB1E641B-D59F-40B8-B26B-06E40927889E}" type="slidenum">
              <a:rPr lang="en-US" smtClean="0"/>
              <a:pPr>
                <a:defRPr/>
              </a:pPr>
              <a:t>54</a:t>
            </a:fld>
            <a:endParaRPr lang="en-US"/>
          </a:p>
        </p:txBody>
      </p:sp>
    </p:spTree>
    <p:extLst>
      <p:ext uri="{BB962C8B-B14F-4D97-AF65-F5344CB8AC3E}">
        <p14:creationId xmlns:p14="http://schemas.microsoft.com/office/powerpoint/2010/main" val="253647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R-TIP</a:t>
            </a:r>
            <a:r>
              <a:rPr lang="en-US" baseline="0" dirty="0" smtClean="0"/>
              <a:t> is organized around each of the stages of our encounters with trauma-related material </a:t>
            </a:r>
            <a:endParaRPr lang="en-US" dirty="0"/>
          </a:p>
        </p:txBody>
      </p:sp>
      <p:sp>
        <p:nvSpPr>
          <p:cNvPr id="4" name="Slide Number Placeholder 3"/>
          <p:cNvSpPr>
            <a:spLocks noGrp="1"/>
          </p:cNvSpPr>
          <p:nvPr>
            <p:ph type="sldNum" sz="quarter" idx="10"/>
          </p:nvPr>
        </p:nvSpPr>
        <p:spPr/>
        <p:txBody>
          <a:bodyPr/>
          <a:lstStyle/>
          <a:p>
            <a:pPr>
              <a:defRPr/>
            </a:pPr>
            <a:fld id="{DB1E641B-D59F-40B8-B26B-06E40927889E}" type="slidenum">
              <a:rPr lang="en-US" smtClean="0"/>
              <a:pPr>
                <a:defRPr/>
              </a:pPr>
              <a:t>55</a:t>
            </a:fld>
            <a:endParaRPr lang="en-US"/>
          </a:p>
        </p:txBody>
      </p:sp>
    </p:spTree>
    <p:extLst>
      <p:ext uri="{BB962C8B-B14F-4D97-AF65-F5344CB8AC3E}">
        <p14:creationId xmlns:p14="http://schemas.microsoft.com/office/powerpoint/2010/main" val="3896855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B1E641B-D59F-40B8-B26B-06E40927889E}" type="slidenum">
              <a:rPr lang="en-US" smtClean="0"/>
              <a:pPr>
                <a:defRPr/>
              </a:pPr>
              <a:t>62</a:t>
            </a:fld>
            <a:endParaRPr lang="en-US"/>
          </a:p>
        </p:txBody>
      </p:sp>
    </p:spTree>
    <p:extLst>
      <p:ext uri="{BB962C8B-B14F-4D97-AF65-F5344CB8AC3E}">
        <p14:creationId xmlns:p14="http://schemas.microsoft.com/office/powerpoint/2010/main" val="1808092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8563" y="703263"/>
            <a:ext cx="4679950" cy="3509962"/>
          </a:xfrm>
        </p:spPr>
      </p:sp>
      <p:sp>
        <p:nvSpPr>
          <p:cNvPr id="3" name="Notes Placeholder 2"/>
          <p:cNvSpPr>
            <a:spLocks noGrp="1"/>
          </p:cNvSpPr>
          <p:nvPr>
            <p:ph type="body" idx="1"/>
          </p:nvPr>
        </p:nvSpPr>
        <p:spPr/>
        <p:txBody>
          <a:bodyPr>
            <a:normAutofit/>
          </a:bodyPr>
          <a:lstStyle/>
          <a:p>
            <a:pPr>
              <a:buFont typeface="Arial" pitchFamily="34" charset="0"/>
              <a:buNone/>
            </a:pPr>
            <a:endParaRPr lang="en-US" dirty="0"/>
          </a:p>
        </p:txBody>
      </p:sp>
      <p:sp>
        <p:nvSpPr>
          <p:cNvPr id="4" name="Slide Number Placeholder 3"/>
          <p:cNvSpPr>
            <a:spLocks noGrp="1"/>
          </p:cNvSpPr>
          <p:nvPr>
            <p:ph type="sldNum" sz="quarter" idx="10"/>
          </p:nvPr>
        </p:nvSpPr>
        <p:spPr/>
        <p:txBody>
          <a:bodyPr/>
          <a:lstStyle/>
          <a:p>
            <a:pPr>
              <a:defRPr/>
            </a:pPr>
            <a:fld id="{DB1E641B-D59F-40B8-B26B-06E40927889E}" type="slidenum">
              <a:rPr lang="en-US" smtClean="0">
                <a:solidFill>
                  <a:prstClr val="black"/>
                </a:solidFill>
              </a:rPr>
              <a:pPr>
                <a:defRPr/>
              </a:pPr>
              <a:t>64</a:t>
            </a:fld>
            <a:endParaRPr lang="en-US">
              <a:solidFill>
                <a:prstClr val="black"/>
              </a:solidFill>
            </a:endParaRPr>
          </a:p>
        </p:txBody>
      </p:sp>
    </p:spTree>
    <p:extLst>
      <p:ext uri="{BB962C8B-B14F-4D97-AF65-F5344CB8AC3E}">
        <p14:creationId xmlns:p14="http://schemas.microsoft.com/office/powerpoint/2010/main" val="1326723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16</a:t>
            </a:r>
            <a:endParaRPr lang="en-US" dirty="0"/>
          </a:p>
        </p:txBody>
      </p:sp>
      <p:sp>
        <p:nvSpPr>
          <p:cNvPr id="4" name="Slide Number Placeholder 3"/>
          <p:cNvSpPr>
            <a:spLocks noGrp="1"/>
          </p:cNvSpPr>
          <p:nvPr>
            <p:ph type="sldNum" sz="quarter" idx="10"/>
          </p:nvPr>
        </p:nvSpPr>
        <p:spPr/>
        <p:txBody>
          <a:bodyPr/>
          <a:lstStyle/>
          <a:p>
            <a:pPr>
              <a:defRPr/>
            </a:pPr>
            <a:fld id="{DB1E641B-D59F-40B8-B26B-06E40927889E}" type="slidenum">
              <a:rPr lang="en-US" smtClean="0"/>
              <a:pPr>
                <a:defRPr/>
              </a:pPr>
              <a:t>65</a:t>
            </a:fld>
            <a:endParaRPr lang="en-US"/>
          </a:p>
        </p:txBody>
      </p:sp>
    </p:spTree>
    <p:extLst>
      <p:ext uri="{BB962C8B-B14F-4D97-AF65-F5344CB8AC3E}">
        <p14:creationId xmlns:p14="http://schemas.microsoft.com/office/powerpoint/2010/main" val="10711081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30</a:t>
            </a:r>
            <a:endParaRPr lang="en-US" dirty="0"/>
          </a:p>
        </p:txBody>
      </p:sp>
      <p:sp>
        <p:nvSpPr>
          <p:cNvPr id="4" name="Slide Number Placeholder 3"/>
          <p:cNvSpPr>
            <a:spLocks noGrp="1"/>
          </p:cNvSpPr>
          <p:nvPr>
            <p:ph type="sldNum" sz="quarter" idx="10"/>
          </p:nvPr>
        </p:nvSpPr>
        <p:spPr/>
        <p:txBody>
          <a:bodyPr/>
          <a:lstStyle/>
          <a:p>
            <a:pPr>
              <a:defRPr/>
            </a:pPr>
            <a:fld id="{DB1E641B-D59F-40B8-B26B-06E40927889E}" type="slidenum">
              <a:rPr lang="en-US" smtClean="0"/>
              <a:pPr>
                <a:defRPr/>
              </a:pPr>
              <a:t>66</a:t>
            </a:fld>
            <a:endParaRPr lang="en-US"/>
          </a:p>
        </p:txBody>
      </p:sp>
    </p:spTree>
    <p:extLst>
      <p:ext uri="{BB962C8B-B14F-4D97-AF65-F5344CB8AC3E}">
        <p14:creationId xmlns:p14="http://schemas.microsoft.com/office/powerpoint/2010/main" val="1712171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23</a:t>
            </a:r>
            <a:endParaRPr lang="en-US" dirty="0"/>
          </a:p>
        </p:txBody>
      </p:sp>
      <p:sp>
        <p:nvSpPr>
          <p:cNvPr id="4" name="Slide Number Placeholder 3"/>
          <p:cNvSpPr>
            <a:spLocks noGrp="1"/>
          </p:cNvSpPr>
          <p:nvPr>
            <p:ph type="sldNum" sz="quarter" idx="10"/>
          </p:nvPr>
        </p:nvSpPr>
        <p:spPr/>
        <p:txBody>
          <a:bodyPr/>
          <a:lstStyle/>
          <a:p>
            <a:pPr>
              <a:defRPr/>
            </a:pPr>
            <a:fld id="{DB1E641B-D59F-40B8-B26B-06E40927889E}" type="slidenum">
              <a:rPr lang="en-US" smtClean="0"/>
              <a:pPr>
                <a:defRPr/>
              </a:pPr>
              <a:t>68</a:t>
            </a:fld>
            <a:endParaRPr lang="en-US"/>
          </a:p>
        </p:txBody>
      </p:sp>
    </p:spTree>
    <p:extLst>
      <p:ext uri="{BB962C8B-B14F-4D97-AF65-F5344CB8AC3E}">
        <p14:creationId xmlns:p14="http://schemas.microsoft.com/office/powerpoint/2010/main" val="11044237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6587" indent="-166587">
              <a:buFont typeface="Arial" panose="020B0604020202020204" pitchFamily="34" charset="0"/>
              <a:buChar char="•"/>
            </a:pPr>
            <a:r>
              <a:rPr lang="en-US" dirty="0" smtClean="0"/>
              <a:t>Last, one more activity.</a:t>
            </a:r>
          </a:p>
          <a:p>
            <a:pPr marL="166587" indent="-166587">
              <a:buFont typeface="Arial" panose="020B0604020202020204" pitchFamily="34" charset="0"/>
              <a:buChar char="•"/>
            </a:pPr>
            <a:r>
              <a:rPr lang="en-US" dirty="0" smtClean="0"/>
              <a:t>As</a:t>
            </a:r>
            <a:r>
              <a:rPr lang="en-US" baseline="0" dirty="0" smtClean="0"/>
              <a:t> we’ve discussed, one of the most powerful antidotes to compassion fatigue is compassion satisfaction. </a:t>
            </a:r>
          </a:p>
          <a:p>
            <a:pPr marL="166587" indent="-166587">
              <a:buFont typeface="Arial" panose="020B0604020202020204" pitchFamily="34" charset="0"/>
              <a:buChar char="•"/>
            </a:pPr>
            <a:r>
              <a:rPr lang="en-US" baseline="0" dirty="0" smtClean="0"/>
              <a:t>Look at these four questions and pick ONE that does the best job of bringing to your mind something that helps you remember why you are doing this work and what it is that keeps you going. </a:t>
            </a:r>
            <a:r>
              <a:rPr lang="en-US" dirty="0" smtClean="0"/>
              <a:t>  </a:t>
            </a:r>
            <a:endParaRPr lang="en-US" dirty="0"/>
          </a:p>
        </p:txBody>
      </p:sp>
      <p:sp>
        <p:nvSpPr>
          <p:cNvPr id="4" name="Slide Number Placeholder 3"/>
          <p:cNvSpPr>
            <a:spLocks noGrp="1"/>
          </p:cNvSpPr>
          <p:nvPr>
            <p:ph type="sldNum" sz="quarter" idx="10"/>
          </p:nvPr>
        </p:nvSpPr>
        <p:spPr/>
        <p:txBody>
          <a:bodyPr/>
          <a:lstStyle/>
          <a:p>
            <a:fld id="{E6E2F536-822F-488F-813D-CB1A1397654B}" type="slidenum">
              <a:rPr lang="en-US" smtClean="0"/>
              <a:t>74</a:t>
            </a:fld>
            <a:endParaRPr lang="en-US"/>
          </a:p>
        </p:txBody>
      </p:sp>
    </p:spTree>
    <p:extLst>
      <p:ext uri="{BB962C8B-B14F-4D97-AF65-F5344CB8AC3E}">
        <p14:creationId xmlns:p14="http://schemas.microsoft.com/office/powerpoint/2010/main" val="1403601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last but not least, thank you!  From me and the </a:t>
            </a:r>
            <a:r>
              <a:rPr lang="en-US" baseline="0" dirty="0" err="1" smtClean="0"/>
              <a:t>Lorax</a:t>
            </a:r>
            <a:r>
              <a:rPr lang="en-US" baseline="0" dirty="0" smtClean="0"/>
              <a:t>.  I’ll be happy to respond to any questions or comments. </a:t>
            </a:r>
          </a:p>
        </p:txBody>
      </p:sp>
      <p:sp>
        <p:nvSpPr>
          <p:cNvPr id="4" name="Slide Number Placeholder 3"/>
          <p:cNvSpPr>
            <a:spLocks noGrp="1"/>
          </p:cNvSpPr>
          <p:nvPr>
            <p:ph type="sldNum" sz="quarter" idx="10"/>
          </p:nvPr>
        </p:nvSpPr>
        <p:spPr/>
        <p:txBody>
          <a:bodyPr/>
          <a:lstStyle/>
          <a:p>
            <a:pPr>
              <a:defRPr/>
            </a:pPr>
            <a:fld id="{DB1E641B-D59F-40B8-B26B-06E40927889E}" type="slidenum">
              <a:rPr lang="en-US" smtClean="0"/>
              <a:pPr>
                <a:defRPr/>
              </a:pPr>
              <a:t>83</a:t>
            </a:fld>
            <a:endParaRPr lang="en-US"/>
          </a:p>
        </p:txBody>
      </p:sp>
    </p:spTree>
    <p:extLst>
      <p:ext uri="{BB962C8B-B14F-4D97-AF65-F5344CB8AC3E}">
        <p14:creationId xmlns:p14="http://schemas.microsoft.com/office/powerpoint/2010/main" val="4192239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3" y="3810002"/>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1"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1"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 y="3675529"/>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9"/>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pPr eaLnBrk="1" latinLnBrk="0" hangingPunct="1"/>
            <a:fld id="{E6F9B8CD-342D-4579-98EC-A8FD6B7370E1}" type="datetimeFigureOut">
              <a:rPr lang="en-US" smtClean="0"/>
              <a:pPr eaLnBrk="1" latinLnBrk="0" hangingPunct="1"/>
              <a:t>5/5/2021</a:t>
            </a:fld>
            <a:endParaRPr lang="en-US" dirty="0"/>
          </a:p>
        </p:txBody>
      </p:sp>
      <p:sp>
        <p:nvSpPr>
          <p:cNvPr id="17" name="Footer Placeholder 16"/>
          <p:cNvSpPr>
            <a:spLocks noGrp="1"/>
          </p:cNvSpPr>
          <p:nvPr>
            <p:ph type="ftr" sz="quarter" idx="11"/>
          </p:nvPr>
        </p:nvSpPr>
        <p:spPr>
          <a:xfrm>
            <a:off x="5410200" y="4205288"/>
            <a:ext cx="1295400" cy="457200"/>
          </a:xfrm>
        </p:spPr>
        <p:txBody>
          <a:bodyPr/>
          <a:lstStyle/>
          <a:p>
            <a:endParaRPr kumimoji="0" lang="en-US" dirty="0"/>
          </a:p>
        </p:txBody>
      </p:sp>
      <p:sp>
        <p:nvSpPr>
          <p:cNvPr id="29" name="Slide Number Placeholder 28"/>
          <p:cNvSpPr>
            <a:spLocks noGrp="1"/>
          </p:cNvSpPr>
          <p:nvPr>
            <p:ph type="sldNum" sz="quarter" idx="12"/>
          </p:nvPr>
        </p:nvSpPr>
        <p:spPr>
          <a:xfrm>
            <a:off x="8320089" y="1136"/>
            <a:ext cx="747712" cy="365760"/>
          </a:xfrm>
        </p:spPr>
        <p:txBody>
          <a:bodyPr/>
          <a:lstStyle>
            <a:lvl1pPr algn="r">
              <a:defRPr sz="1800">
                <a:solidFill>
                  <a:schemeClr val="bg1"/>
                </a:solidFill>
              </a:defRPr>
            </a:lvl1pPr>
          </a:lstStyle>
          <a:p>
            <a:fld id="{2BBB5E19-F10A-4C2F-BF6F-11C513378A2E}" type="slidenum">
              <a:rPr kumimoji="0" lang="en-US" smtClean="0"/>
              <a:pPr/>
              <a:t>‹#›</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5/5/2021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2"/>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5/5/2021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BBB5E19-F10A-4C2F-BF6F-11C513378A2E}" type="slidenum">
              <a:rPr kumimoji="0" lang="en-US" smtClean="0"/>
              <a:pPr/>
              <a:t>‹#›</a:t>
            </a:fld>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6"/>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6"/>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5/5/2021</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2BBB5E19-F10A-4C2F-BF6F-11C513378A2E}"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6"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5"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pPr eaLnBrk="1" latinLnBrk="0" hangingPunct="1"/>
            <a:fld id="{E6F9B8CD-342D-4579-98EC-A8FD6B7370E1}" type="datetimeFigureOut">
              <a:rPr lang="en-US" smtClean="0"/>
              <a:pPr eaLnBrk="1" latinLnBrk="0" hangingPunct="1"/>
              <a:t>5/5/2021</a:t>
            </a:fld>
            <a:endParaRPr lang="en-US"/>
          </a:p>
        </p:txBody>
      </p:sp>
      <p:sp>
        <p:nvSpPr>
          <p:cNvPr id="27" name="Slide Number Placeholder 26"/>
          <p:cNvSpPr>
            <a:spLocks noGrp="1"/>
          </p:cNvSpPr>
          <p:nvPr>
            <p:ph type="sldNum" sz="quarter" idx="11"/>
          </p:nvPr>
        </p:nvSpPr>
        <p:spPr/>
        <p:txBody>
          <a:bodyPr rtlCol="0"/>
          <a:lstStyle/>
          <a:p>
            <a:fld id="{2BBB5E19-F10A-4C2F-BF6F-11C513378A2E}" type="slidenum">
              <a:rPr kumimoji="0" lang="en-US" smtClean="0"/>
              <a:pPr/>
              <a:t>‹#›</a:t>
            </a:fld>
            <a:endParaRPr kumimoji="0" lang="en-US"/>
          </a:p>
        </p:txBody>
      </p:sp>
      <p:sp>
        <p:nvSpPr>
          <p:cNvPr id="28" name="Footer Placeholder 27"/>
          <p:cNvSpPr>
            <a:spLocks noGrp="1"/>
          </p:cNvSpPr>
          <p:nvPr>
            <p:ph type="ftr" sz="quarter" idx="12"/>
          </p:nvPr>
        </p:nvSpPr>
        <p:spPr/>
        <p:txBody>
          <a:bodyPr rtlCol="0"/>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pPr algn="r" eaLnBrk="1" latinLnBrk="0" hangingPunct="1"/>
            <a:fld id="{E6F9B8CD-342D-4579-98EC-A8FD6B7370E1}" type="datetimeFigureOut">
              <a:rPr lang="en-US" smtClean="0"/>
              <a:pPr algn="r" eaLnBrk="1" latinLnBrk="0" hangingPunct="1"/>
              <a:t>5/5/2021</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kumimoji="0" lang="en-US"/>
          </a:p>
        </p:txBody>
      </p:sp>
      <p:sp>
        <p:nvSpPr>
          <p:cNvPr id="5" name="Slide Number Placeholder 4"/>
          <p:cNvSpPr>
            <a:spLocks noGrp="1"/>
          </p:cNvSpPr>
          <p:nvPr>
            <p:ph type="sldNum" sz="quarter" idx="12"/>
          </p:nvPr>
        </p:nvSpPr>
        <p:spPr>
          <a:xfrm>
            <a:off x="8174736" y="2272"/>
            <a:ext cx="762000" cy="365760"/>
          </a:xfrm>
        </p:spPr>
        <p:txBody>
          <a:bodyPr/>
          <a:lstStyle/>
          <a:p>
            <a:pPr algn="ctr" eaLnBrk="1" latinLnBrk="0" hangingPunct="1"/>
            <a:fld id="{2BBB5E19-F10A-4C2F-BF6F-11C513378A2E}" type="slidenum">
              <a:rPr kumimoji="0" lang="en-US" smtClean="0"/>
              <a:pPr algn="ctr" eaLnBrk="1" latinLnBrk="0" hangingPunct="1"/>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5/5/2021</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2BBB5E19-F10A-4C2F-BF6F-11C513378A2E}"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5/5/2021</a:t>
            </a:fld>
            <a:endParaRPr lang="en-US" dirty="0"/>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5" y="1109161"/>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9"/>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5/5/2021</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a:t>
            </a:fld>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5/5/2021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BBB5E19-F10A-4C2F-BF6F-11C513378A2E}"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5/5/2021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BBB5E19-F10A-4C2F-BF6F-11C513378A2E}"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8" name="Rectangle 27"/>
          <p:cNvSpPr/>
          <p:nvPr/>
        </p:nvSpPr>
        <p:spPr>
          <a:xfrm>
            <a:off x="1" y="366820"/>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1" y="308278"/>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3" y="360248"/>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1" y="440114"/>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7"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pPr algn="l" eaLnBrk="1" latinLnBrk="0" hangingPunct="1"/>
            <a:fld id="{C3F416CD-67A3-4CF0-A210-F6AF31AC147F}" type="datetimeFigureOut">
              <a:rPr lang="en-US" smtClean="0"/>
              <a:pPr algn="l" eaLnBrk="1" latinLnBrk="0" hangingPunct="1"/>
              <a:t>5/5/2021</a:t>
            </a:fld>
            <a:endParaRPr lang="en-US" sz="800" dirty="0">
              <a:solidFill>
                <a:schemeClr val="accent2"/>
              </a:solidFill>
            </a:endParaRPr>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arget="../media/image3.jpeg" Type="http://schemas.openxmlformats.org/officeDocument/2006/relationships/image"/><Relationship Id="rId1" Target="../slideLayouts/slideLayout2.xml" Type="http://schemas.openxmlformats.org/officeDocument/2006/relationships/slideLayout"/></Relationships>
</file>

<file path=ppt/slides/_rels/slide20.xml.rels><?xml version="1.0" encoding="UTF-8" standalone="yes" ?><Relationships xmlns="http://schemas.openxmlformats.org/package/2006/relationships"><Relationship Id="rId2" Target="../media/image4.jpeg" Type="http://schemas.openxmlformats.org/officeDocument/2006/relationships/image"/><Relationship Id="rId1" Target="../slideLayouts/slideLayout2.xml" Type="http://schemas.openxmlformats.org/officeDocument/2006/relationships/slideLayout"/></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arget="../media/image6.jpeg" Type="http://schemas.openxmlformats.org/officeDocument/2006/relationships/image"/><Relationship Id="rId1" Target="../slideLayouts/slideLayout2.xml" Type="http://schemas.openxmlformats.org/officeDocument/2006/relationships/slideLayout"/></Relationships>
</file>

<file path=ppt/slides/_rels/slide23.xml.rels><?xml version="1.0" encoding="UTF-8" standalone="yes" ?><Relationships xmlns="http://schemas.openxmlformats.org/package/2006/relationships"><Relationship Id="rId2" Target="../media/image7.jpeg" Type="http://schemas.openxmlformats.org/officeDocument/2006/relationships/image"/><Relationship Id="rId1" Target="../slideLayouts/slideLayout2.xml" Type="http://schemas.openxmlformats.org/officeDocument/2006/relationships/slideLayout"/></Relationships>
</file>

<file path=ppt/slides/_rels/slide24.xml.rels><?xml version="1.0" encoding="UTF-8" standalone="yes" ?><Relationships xmlns="http://schemas.openxmlformats.org/package/2006/relationships"><Relationship Id="rId2" Target="../media/image8.jpeg" Type="http://schemas.openxmlformats.org/officeDocument/2006/relationships/image"/><Relationship Id="rId1" Target="../slideLayouts/slideLayout2.xml" Type="http://schemas.openxmlformats.org/officeDocument/2006/relationships/slideLayout"/></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arget="../media/image10.jpeg" Type="http://schemas.openxmlformats.org/officeDocument/2006/relationships/image"/><Relationship Id="rId1" Target="../slideLayouts/slideLayout2.xml" Type="http://schemas.openxmlformats.org/officeDocument/2006/relationships/slideLayout"/></Relationships>
</file>

<file path=ppt/slides/_rels/slide27.xml.rels><?xml version="1.0" encoding="UTF-8" standalone="yes" ?><Relationships xmlns="http://schemas.openxmlformats.org/package/2006/relationships"><Relationship Id="rId2" Target="../media/image11.jpeg" Type="http://schemas.openxmlformats.org/officeDocument/2006/relationships/image"/><Relationship Id="rId1" Target="../slideLayouts/slideLayout2.xml" Type="http://schemas.openxmlformats.org/officeDocument/2006/relationships/slideLayout"/></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arget="../media/image3.jpeg" Type="http://schemas.openxmlformats.org/officeDocument/2006/relationships/image"/><Relationship Id="rId1" Target="../slideLayouts/slideLayout2.xml" Type="http://schemas.openxmlformats.org/officeDocument/2006/relationships/slideLayout"/></Relationships>
</file>

<file path=ppt/slides/_rels/slide30.xml.rels><?xml version="1.0" encoding="UTF-8" standalone="yes" ?><Relationships xmlns="http://schemas.openxmlformats.org/package/2006/relationships"><Relationship Id="rId2" Target="../media/image6.jpeg" Type="http://schemas.openxmlformats.org/officeDocument/2006/relationships/image"/><Relationship Id="rId1" Target="../slideLayouts/slideLayout2.xml" Type="http://schemas.openxmlformats.org/officeDocument/2006/relationships/slideLayout"/></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arget="../media/image13.jpeg" Type="http://schemas.openxmlformats.org/officeDocument/2006/relationships/image"/><Relationship Id="rId7" Target="../media/image17.jpeg" Type="http://schemas.openxmlformats.org/officeDocument/2006/relationships/image"/><Relationship Id="rId2" Target="../notesSlides/notesSlide3.xml" Type="http://schemas.openxmlformats.org/officeDocument/2006/relationships/notesSlide"/><Relationship Id="rId1" Target="../slideLayouts/slideLayout2.xml" Type="http://schemas.openxmlformats.org/officeDocument/2006/relationships/slideLayout"/><Relationship Id="rId6" Target="../media/image16.jpeg" Type="http://schemas.openxmlformats.org/officeDocument/2006/relationships/image"/><Relationship Id="rId5" Target="../media/image15.jpeg" Type="http://schemas.openxmlformats.org/officeDocument/2006/relationships/image"/><Relationship Id="rId4" Target="../media/image14.jpeg" Type="http://schemas.openxmlformats.org/officeDocument/2006/relationships/image"/></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arget="../media/image18.jpeg" Type="http://schemas.openxmlformats.org/officeDocument/2006/relationships/image"/><Relationship Id="rId1" Target="../slideLayouts/slideLayout2.xml" Type="http://schemas.openxmlformats.org/officeDocument/2006/relationships/slideLayout"/></Relationships>
</file>

<file path=ppt/slides/_rels/slide46.xml.rels><?xml version="1.0" encoding="UTF-8" standalone="yes" ?><Relationships xmlns="http://schemas.openxmlformats.org/package/2006/relationships"><Relationship Id="rId2" Target="../media/image19.jpeg" Type="http://schemas.openxmlformats.org/officeDocument/2006/relationships/image"/><Relationship Id="rId1" Target="../slideLayouts/slideLayout2.xml" Type="http://schemas.openxmlformats.org/officeDocument/2006/relationships/slideLayout"/></Relationships>
</file>

<file path=ppt/slides/_rels/slide47.xml.rels><?xml version="1.0" encoding="UTF-8" standalone="yes" ?><Relationships xmlns="http://schemas.openxmlformats.org/package/2006/relationships"><Relationship Id="rId2" Target="../media/image20.jpeg" Type="http://schemas.openxmlformats.org/officeDocument/2006/relationships/image"/><Relationship Id="rId1" Target="../slideLayouts/slideLayout2.xml" Type="http://schemas.openxmlformats.org/officeDocument/2006/relationships/slideLayout"/></Relationships>
</file>

<file path=ppt/slides/_rels/slide48.xml.rels><?xml version="1.0" encoding="UTF-8" standalone="yes" ?><Relationships xmlns="http://schemas.openxmlformats.org/package/2006/relationships"><Relationship Id="rId2" Target="../media/image21.jpeg" Type="http://schemas.openxmlformats.org/officeDocument/2006/relationships/image"/><Relationship Id="rId1" Target="../slideLayouts/slideLayout2.xml" Type="http://schemas.openxmlformats.org/officeDocument/2006/relationships/slideLayout"/></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arget="../media/image25.jpeg" Type="http://schemas.openxmlformats.org/officeDocument/2006/relationships/image"/><Relationship Id="rId2" Target="../notesSlides/notesSlide6.xml" Type="http://schemas.openxmlformats.org/officeDocument/2006/relationships/notesSlide"/><Relationship Id="rId1" Target="../slideLayouts/slideLayout2.xml" Type="http://schemas.openxmlformats.org/officeDocument/2006/relationships/slideLayout"/></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68.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75.xml.rels><?xml version="1.0" encoding="UTF-8" standalone="yes" ?><Relationships xmlns="http://schemas.openxmlformats.org/package/2006/relationships"><Relationship Id="rId2" Target="../media/image27.jpeg" Type="http://schemas.openxmlformats.org/officeDocument/2006/relationships/image"/><Relationship Id="rId1" Target="../slideLayouts/slideLayout2.xml" Type="http://schemas.openxmlformats.org/officeDocument/2006/relationships/slideLayout"/></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bwMode="auto">
          <a:xfrm>
            <a:off x="304800" y="1143000"/>
            <a:ext cx="8560130" cy="1470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a:spcAft>
                <a:spcPts val="600"/>
              </a:spcAft>
            </a:pPr>
            <a:r>
              <a:rPr lang="en-US" sz="3600" b="1" dirty="0" smtClean="0">
                <a:latin typeface="Arial Rounded MT Bold" panose="020F0704030504030204" pitchFamily="34" charset="0"/>
                <a:cs typeface="Calibri" panose="020F0502020204030204" pitchFamily="34" charset="0"/>
              </a:rPr>
              <a:t>Beyond Self-Care:</a:t>
            </a:r>
            <a:r>
              <a:rPr lang="en-US" sz="2800" b="1" dirty="0" smtClean="0">
                <a:latin typeface="Arial Rounded MT Bold" panose="020F0704030504030204" pitchFamily="34" charset="0"/>
                <a:cs typeface="Calibri" panose="020F0502020204030204" pitchFamily="34" charset="0"/>
              </a:rPr>
              <a:t/>
            </a:r>
            <a:br>
              <a:rPr lang="en-US" sz="2800" b="1" dirty="0" smtClean="0">
                <a:latin typeface="Arial Rounded MT Bold" panose="020F0704030504030204" pitchFamily="34" charset="0"/>
                <a:cs typeface="Calibri" panose="020F0502020204030204" pitchFamily="34" charset="0"/>
              </a:rPr>
            </a:br>
            <a:r>
              <a:rPr lang="en-US" sz="3600" b="1" dirty="0" smtClean="0">
                <a:solidFill>
                  <a:schemeClr val="accent3"/>
                </a:solidFill>
                <a:effectLst>
                  <a:outerShdw blurRad="38100" dist="38100" dir="2700000" algn="tl">
                    <a:srgbClr val="000000">
                      <a:alpha val="43137"/>
                    </a:srgbClr>
                  </a:outerShdw>
                </a:effectLst>
                <a:latin typeface="Arial Rounded MT Bold" panose="020F0704030504030204" pitchFamily="34" charset="0"/>
                <a:cs typeface="Calibri" panose="020F0502020204030204" pitchFamily="34" charset="0"/>
              </a:rPr>
              <a:t>Resilience as a Professional Skillset for Trauma-Informed Justice Systems</a:t>
            </a:r>
            <a:br>
              <a:rPr lang="en-US" sz="3600" b="1" dirty="0" smtClean="0">
                <a:solidFill>
                  <a:schemeClr val="accent3"/>
                </a:solidFill>
                <a:effectLst>
                  <a:outerShdw blurRad="38100" dist="38100" dir="2700000" algn="tl">
                    <a:srgbClr val="000000">
                      <a:alpha val="43137"/>
                    </a:srgbClr>
                  </a:outerShdw>
                </a:effectLst>
                <a:latin typeface="Arial Rounded MT Bold" panose="020F0704030504030204" pitchFamily="34" charset="0"/>
                <a:cs typeface="Calibri" panose="020F0502020204030204" pitchFamily="34" charset="0"/>
              </a:rPr>
            </a:br>
            <a:r>
              <a:rPr lang="en-US" sz="4000" dirty="0" smtClean="0">
                <a:latin typeface="Calibri" panose="020F0502020204030204" pitchFamily="34" charset="0"/>
                <a:cs typeface="Calibri" panose="020F0502020204030204" pitchFamily="34" charset="0"/>
              </a:rPr>
              <a:t/>
            </a:r>
            <a:br>
              <a:rPr lang="en-US" sz="4000" dirty="0" smtClean="0">
                <a:latin typeface="Calibri" panose="020F0502020204030204" pitchFamily="34" charset="0"/>
                <a:cs typeface="Calibri" panose="020F0502020204030204" pitchFamily="34" charset="0"/>
              </a:rPr>
            </a:br>
            <a:endParaRPr lang="en-US" sz="4000" dirty="0" smtClean="0">
              <a:latin typeface="Calibri" panose="020F0502020204030204" pitchFamily="34" charset="0"/>
              <a:cs typeface="Calibri" panose="020F0502020204030204" pitchFamily="34" charset="0"/>
            </a:endParaRPr>
          </a:p>
        </p:txBody>
      </p:sp>
      <p:sp>
        <p:nvSpPr>
          <p:cNvPr id="2051" name="Subtitle 2"/>
          <p:cNvSpPr>
            <a:spLocks noGrp="1"/>
          </p:cNvSpPr>
          <p:nvPr>
            <p:ph type="subTitle" idx="1"/>
          </p:nvPr>
        </p:nvSpPr>
        <p:spPr bwMode="auto">
          <a:xfrm>
            <a:off x="804042" y="3886201"/>
            <a:ext cx="7953047" cy="274716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endParaRPr lang="en-US" sz="2800" b="1" dirty="0" smtClean="0">
              <a:latin typeface="+mj-lt"/>
            </a:endParaRPr>
          </a:p>
          <a:p>
            <a:r>
              <a:rPr lang="en-US" sz="3200" b="1" dirty="0" smtClean="0">
                <a:latin typeface="Arial Rounded MT Bold" panose="020F0704030504030204" pitchFamily="34" charset="0"/>
              </a:rPr>
              <a:t>Patricia K. </a:t>
            </a:r>
            <a:r>
              <a:rPr lang="en-US" sz="3200" b="1" dirty="0" err="1" smtClean="0">
                <a:latin typeface="Arial Rounded MT Bold" panose="020F0704030504030204" pitchFamily="34" charset="0"/>
              </a:rPr>
              <a:t>Kerig</a:t>
            </a:r>
            <a:r>
              <a:rPr lang="en-US" sz="3200" b="1" dirty="0" smtClean="0">
                <a:latin typeface="Arial Rounded MT Bold" panose="020F0704030504030204" pitchFamily="34" charset="0"/>
              </a:rPr>
              <a:t>, Ph.D.</a:t>
            </a:r>
          </a:p>
          <a:p>
            <a:pPr marL="406908" indent="-342900">
              <a:buFont typeface="Arial" pitchFamily="34" charset="0"/>
              <a:buChar char="•"/>
            </a:pPr>
            <a:r>
              <a:rPr lang="en-US" dirty="0">
                <a:solidFill>
                  <a:schemeClr val="accent2"/>
                </a:solidFill>
                <a:latin typeface="Arial Rounded MT Bold" panose="020F0704030504030204" pitchFamily="34" charset="0"/>
                <a:cs typeface="Calibri" panose="020F0502020204030204" pitchFamily="34" charset="0"/>
              </a:rPr>
              <a:t>Dept. of Psychology, University of Utah</a:t>
            </a:r>
          </a:p>
          <a:p>
            <a:pPr marL="406908" indent="-342900">
              <a:buFont typeface="Arial" pitchFamily="34" charset="0"/>
              <a:buChar char="•"/>
            </a:pPr>
            <a:r>
              <a:rPr lang="en-US" dirty="0" smtClean="0">
                <a:solidFill>
                  <a:schemeClr val="accent2"/>
                </a:solidFill>
                <a:latin typeface="Arial Rounded MT Bold" panose="020F0704030504030204" pitchFamily="34" charset="0"/>
                <a:cs typeface="Calibri" panose="020F0502020204030204" pitchFamily="34" charset="0"/>
              </a:rPr>
              <a:t>Center </a:t>
            </a:r>
            <a:r>
              <a:rPr lang="en-US" dirty="0">
                <a:solidFill>
                  <a:schemeClr val="accent2"/>
                </a:solidFill>
                <a:latin typeface="Arial Rounded MT Bold" panose="020F0704030504030204" pitchFamily="34" charset="0"/>
                <a:cs typeface="Calibri" panose="020F0502020204030204" pitchFamily="34" charset="0"/>
              </a:rPr>
              <a:t>for Trauma Recovery and Juvenile </a:t>
            </a:r>
            <a:r>
              <a:rPr lang="en-US" dirty="0" smtClean="0">
                <a:solidFill>
                  <a:schemeClr val="accent2"/>
                </a:solidFill>
                <a:latin typeface="Arial Rounded MT Bold" panose="020F0704030504030204" pitchFamily="34" charset="0"/>
                <a:cs typeface="Calibri" panose="020F0502020204030204" pitchFamily="34" charset="0"/>
              </a:rPr>
              <a:t>Justice</a:t>
            </a:r>
          </a:p>
          <a:p>
            <a:pPr marL="406908" indent="-342900">
              <a:buFont typeface="Arial" pitchFamily="34" charset="0"/>
              <a:buChar char="•"/>
            </a:pPr>
            <a:r>
              <a:rPr lang="en-US" dirty="0" smtClean="0">
                <a:solidFill>
                  <a:schemeClr val="accent2"/>
                </a:solidFill>
                <a:latin typeface="Arial Rounded MT Bold" panose="020F0704030504030204" pitchFamily="34" charset="0"/>
                <a:cs typeface="Calibri" panose="020F0502020204030204" pitchFamily="34" charset="0"/>
              </a:rPr>
              <a:t>National </a:t>
            </a:r>
            <a:r>
              <a:rPr lang="en-US" dirty="0" smtClean="0">
                <a:solidFill>
                  <a:schemeClr val="accent2"/>
                </a:solidFill>
                <a:latin typeface="Arial Rounded MT Bold" panose="020F0704030504030204" pitchFamily="34" charset="0"/>
                <a:cs typeface="Calibri" panose="020F0502020204030204" pitchFamily="34" charset="0"/>
              </a:rPr>
              <a:t>Child Traumatic Stress </a:t>
            </a:r>
            <a:r>
              <a:rPr lang="en-US" dirty="0" smtClean="0">
                <a:solidFill>
                  <a:schemeClr val="accent2"/>
                </a:solidFill>
                <a:latin typeface="Arial Rounded MT Bold" panose="020F0704030504030204" pitchFamily="34" charset="0"/>
                <a:cs typeface="Calibri" panose="020F0502020204030204" pitchFamily="34" charset="0"/>
              </a:rPr>
              <a:t>Network Secondary </a:t>
            </a:r>
            <a:r>
              <a:rPr lang="en-US" dirty="0" smtClean="0">
                <a:solidFill>
                  <a:schemeClr val="accent2"/>
                </a:solidFill>
                <a:latin typeface="Arial Rounded MT Bold" panose="020F0704030504030204" pitchFamily="34" charset="0"/>
                <a:cs typeface="Calibri" panose="020F0502020204030204" pitchFamily="34" charset="0"/>
              </a:rPr>
              <a:t>Traumatic Stress Collaborative</a:t>
            </a:r>
          </a:p>
        </p:txBody>
      </p:sp>
      <p:pic>
        <p:nvPicPr>
          <p:cNvPr id="6" name="Picture 5" descr="cid:image001.jpg@01CCDAA5.E2ED18F0"/>
          <p:cNvPicPr/>
          <p:nvPr/>
        </p:nvPicPr>
        <p:blipFill>
          <a:blip r:embed="rId3" cstate="print"/>
          <a:srcRect/>
          <a:stretch>
            <a:fillRect/>
          </a:stretch>
        </p:blipFill>
        <p:spPr bwMode="auto">
          <a:xfrm>
            <a:off x="7652188" y="4191000"/>
            <a:ext cx="1104900" cy="990600"/>
          </a:xfrm>
          <a:prstGeom prst="rect">
            <a:avLst/>
          </a:prstGeom>
          <a:noFill/>
          <a:ln w="9525">
            <a:noFill/>
            <a:miter lim="800000"/>
            <a:headEnd/>
            <a:tailEnd/>
          </a:ln>
        </p:spPr>
      </p:pic>
    </p:spTree>
    <p:extLst>
      <p:ext uri="{BB962C8B-B14F-4D97-AF65-F5344CB8AC3E}">
        <p14:creationId xmlns:p14="http://schemas.microsoft.com/office/powerpoint/2010/main" val="14147933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200" dirty="0" smtClean="0">
                <a:latin typeface="Calibri" panose="020F0502020204030204" pitchFamily="34" charset="0"/>
                <a:cs typeface="Calibri" panose="020F0502020204030204" pitchFamily="34" charset="0"/>
              </a:rPr>
              <a:t>“I wouldn’t know what to say”</a:t>
            </a:r>
            <a:endParaRPr lang="en-US" sz="3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28558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3200" dirty="0" smtClean="0">
                <a:latin typeface="Calibri" panose="020F0502020204030204" pitchFamily="34" charset="0"/>
                <a:cs typeface="Calibri" panose="020F0502020204030204" pitchFamily="34" charset="0"/>
              </a:rPr>
              <a:t>“I wouldn’t know what to say”</a:t>
            </a:r>
          </a:p>
          <a:p>
            <a:pPr lvl="1"/>
            <a:r>
              <a:rPr lang="en-US" sz="3000" dirty="0" smtClean="0">
                <a:solidFill>
                  <a:schemeClr val="tx2"/>
                </a:solidFill>
                <a:latin typeface="Calibri" panose="020F0502020204030204" pitchFamily="34" charset="0"/>
                <a:cs typeface="Calibri" panose="020F0502020204030204" pitchFamily="34" charset="0"/>
              </a:rPr>
              <a:t>How to respond helpfully to trauma disclosures</a:t>
            </a:r>
          </a:p>
          <a:p>
            <a:pPr lvl="1"/>
            <a:r>
              <a:rPr lang="en-US" sz="3000" dirty="0" smtClean="0">
                <a:solidFill>
                  <a:schemeClr val="tx2"/>
                </a:solidFill>
                <a:latin typeface="Calibri" panose="020F0502020204030204" pitchFamily="34" charset="0"/>
                <a:cs typeface="Calibri" panose="020F0502020204030204" pitchFamily="34" charset="0"/>
              </a:rPr>
              <a:t>How to cope effectively with the thoughts and feelings that arise when we learn about others’ traumas</a:t>
            </a:r>
          </a:p>
          <a:p>
            <a:pPr lvl="1"/>
            <a:endParaRPr lang="en-US" dirty="0"/>
          </a:p>
        </p:txBody>
      </p:sp>
    </p:spTree>
    <p:extLst>
      <p:ext uri="{BB962C8B-B14F-4D97-AF65-F5344CB8AC3E}">
        <p14:creationId xmlns:p14="http://schemas.microsoft.com/office/powerpoint/2010/main" val="416864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636" y="1143000"/>
            <a:ext cx="8229600" cy="1066800"/>
          </a:xfrm>
        </p:spPr>
        <p:txBody>
          <a:bodyPr>
            <a:noAutofit/>
          </a:bodyPr>
          <a:lstStyle/>
          <a:p>
            <a:r>
              <a:rPr lang="en-US" sz="3400" b="1" dirty="0" smtClean="0">
                <a:latin typeface="Arial Rounded MT Bold" panose="020F0704030504030204" pitchFamily="34" charset="0"/>
                <a:cs typeface="Calibri" panose="020F0502020204030204" pitchFamily="34" charset="0"/>
              </a:rPr>
              <a:t>How does exposure to trauma arise in the </a:t>
            </a:r>
            <a:r>
              <a:rPr lang="en-US" sz="3400" b="1" dirty="0" smtClean="0">
                <a:latin typeface="Arial Rounded MT Bold" panose="020F0704030504030204" pitchFamily="34" charset="0"/>
                <a:cs typeface="Calibri" panose="020F0502020204030204" pitchFamily="34" charset="0"/>
              </a:rPr>
              <a:t>work we do?</a:t>
            </a:r>
            <a:r>
              <a:rPr lang="en-US" sz="3400" b="1" dirty="0" smtClean="0">
                <a:latin typeface="Calibri" panose="020F0502020204030204" pitchFamily="34" charset="0"/>
                <a:cs typeface="Calibri" panose="020F0502020204030204" pitchFamily="34" charset="0"/>
              </a:rPr>
              <a:t/>
            </a:r>
            <a:br>
              <a:rPr lang="en-US" sz="3400" b="1" dirty="0" smtClean="0">
                <a:latin typeface="Calibri" panose="020F0502020204030204" pitchFamily="34" charset="0"/>
                <a:cs typeface="Calibri" panose="020F0502020204030204" pitchFamily="34" charset="0"/>
              </a:rPr>
            </a:br>
            <a:endParaRPr lang="en-US" sz="3400" b="1"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542636" y="2209800"/>
            <a:ext cx="8601364" cy="4419600"/>
          </a:xfrm>
        </p:spPr>
        <p:txBody>
          <a:bodyPr>
            <a:normAutofit lnSpcReduction="10000"/>
          </a:bodyPr>
          <a:lstStyle/>
          <a:p>
            <a:pPr marL="756158" lvl="1" indent="-463550">
              <a:spcBef>
                <a:spcPts val="0"/>
              </a:spcBef>
            </a:pPr>
            <a:r>
              <a:rPr lang="en-US" sz="2800" i="1" dirty="0" smtClean="0">
                <a:solidFill>
                  <a:schemeClr val="tx2"/>
                </a:solidFill>
                <a:latin typeface="Calibri" panose="020F0502020204030204" pitchFamily="34" charset="0"/>
                <a:cs typeface="Calibri" panose="020F0502020204030204" pitchFamily="34" charset="0"/>
              </a:rPr>
              <a:t>justice systems</a:t>
            </a:r>
            <a:endParaRPr lang="en-US" sz="2800" i="1" dirty="0">
              <a:solidFill>
                <a:schemeClr val="tx2"/>
              </a:solidFill>
              <a:latin typeface="Calibri" panose="020F0502020204030204" pitchFamily="34" charset="0"/>
              <a:cs typeface="Calibri" panose="020F0502020204030204" pitchFamily="34" charset="0"/>
            </a:endParaRPr>
          </a:p>
          <a:p>
            <a:pPr marL="756158" lvl="1" indent="-463550">
              <a:spcBef>
                <a:spcPts val="0"/>
              </a:spcBef>
            </a:pPr>
            <a:r>
              <a:rPr lang="en-US" sz="2800" i="1" dirty="0">
                <a:solidFill>
                  <a:schemeClr val="tx2"/>
                </a:solidFill>
                <a:latin typeface="Calibri" panose="020F0502020204030204" pitchFamily="34" charset="0"/>
                <a:cs typeface="Calibri" panose="020F0502020204030204" pitchFamily="34" charset="0"/>
              </a:rPr>
              <a:t>child welfare</a:t>
            </a:r>
          </a:p>
          <a:p>
            <a:pPr marL="756158" lvl="1" indent="-463550">
              <a:spcBef>
                <a:spcPts val="0"/>
              </a:spcBef>
            </a:pPr>
            <a:r>
              <a:rPr lang="en-US" sz="2800" i="1" dirty="0">
                <a:solidFill>
                  <a:schemeClr val="tx2"/>
                </a:solidFill>
                <a:latin typeface="Calibri" panose="020F0502020204030204" pitchFamily="34" charset="0"/>
                <a:cs typeface="Calibri" panose="020F0502020204030204" pitchFamily="34" charset="0"/>
              </a:rPr>
              <a:t>mental health</a:t>
            </a:r>
          </a:p>
          <a:p>
            <a:pPr marL="756158" lvl="1" indent="-463550">
              <a:spcBef>
                <a:spcPts val="0"/>
              </a:spcBef>
            </a:pPr>
            <a:r>
              <a:rPr lang="en-US" sz="2800" i="1" dirty="0">
                <a:solidFill>
                  <a:schemeClr val="tx2"/>
                </a:solidFill>
                <a:latin typeface="Calibri" panose="020F0502020204030204" pitchFamily="34" charset="0"/>
                <a:cs typeface="Calibri" panose="020F0502020204030204" pitchFamily="34" charset="0"/>
              </a:rPr>
              <a:t>medical care</a:t>
            </a:r>
          </a:p>
          <a:p>
            <a:pPr marL="756158" lvl="1" indent="-463550">
              <a:spcBef>
                <a:spcPts val="0"/>
              </a:spcBef>
            </a:pPr>
            <a:r>
              <a:rPr lang="en-US" sz="2800" i="1" dirty="0" smtClean="0">
                <a:solidFill>
                  <a:schemeClr val="tx2"/>
                </a:solidFill>
                <a:latin typeface="Calibri" panose="020F0502020204030204" pitchFamily="34" charset="0"/>
                <a:cs typeface="Calibri" panose="020F0502020204030204" pitchFamily="34" charset="0"/>
              </a:rPr>
              <a:t>rape </a:t>
            </a:r>
            <a:r>
              <a:rPr lang="en-US" sz="2800" i="1" dirty="0" smtClean="0">
                <a:solidFill>
                  <a:schemeClr val="tx2"/>
                </a:solidFill>
                <a:latin typeface="Calibri" panose="020F0502020204030204" pitchFamily="34" charset="0"/>
                <a:cs typeface="Calibri" panose="020F0502020204030204" pitchFamily="34" charset="0"/>
              </a:rPr>
              <a:t>crisis/domestic violence</a:t>
            </a:r>
          </a:p>
          <a:p>
            <a:pPr marL="756158" lvl="1" indent="-463550">
              <a:spcBef>
                <a:spcPts val="0"/>
              </a:spcBef>
            </a:pPr>
            <a:r>
              <a:rPr lang="en-US" sz="2800" i="1" dirty="0" smtClean="0">
                <a:solidFill>
                  <a:schemeClr val="tx2"/>
                </a:solidFill>
                <a:latin typeface="Calibri" panose="020F0502020204030204" pitchFamily="34" charset="0"/>
                <a:cs typeface="Calibri" panose="020F0502020204030204" pitchFamily="34" charset="0"/>
              </a:rPr>
              <a:t>schools</a:t>
            </a:r>
            <a:endParaRPr lang="en-US" sz="2800" i="1" dirty="0" smtClean="0">
              <a:solidFill>
                <a:schemeClr val="tx2"/>
              </a:solidFill>
              <a:latin typeface="Calibri" panose="020F0502020204030204" pitchFamily="34" charset="0"/>
              <a:cs typeface="Calibri" panose="020F0502020204030204" pitchFamily="34" charset="0"/>
            </a:endParaRPr>
          </a:p>
          <a:p>
            <a:pPr marL="756158" lvl="1" indent="-463550">
              <a:spcBef>
                <a:spcPts val="0"/>
              </a:spcBef>
            </a:pPr>
            <a:r>
              <a:rPr lang="en-US" sz="2800" i="1" dirty="0" smtClean="0">
                <a:solidFill>
                  <a:schemeClr val="tx2"/>
                </a:solidFill>
                <a:latin typeface="Calibri" panose="020F0502020204030204" pitchFamily="34" charset="0"/>
                <a:cs typeface="Calibri" panose="020F0502020204030204" pitchFamily="34" charset="0"/>
              </a:rPr>
              <a:t>gang intervention</a:t>
            </a:r>
          </a:p>
          <a:p>
            <a:pPr marL="756158" lvl="1" indent="-463550">
              <a:spcBef>
                <a:spcPts val="0"/>
              </a:spcBef>
            </a:pPr>
            <a:r>
              <a:rPr lang="en-US" sz="2800" i="1" dirty="0" smtClean="0">
                <a:solidFill>
                  <a:schemeClr val="tx2"/>
                </a:solidFill>
                <a:latin typeface="Calibri" panose="020F0502020204030204" pitchFamily="34" charset="0"/>
                <a:cs typeface="Calibri" panose="020F0502020204030204" pitchFamily="34" charset="0"/>
              </a:rPr>
              <a:t>policing/emergency/first </a:t>
            </a:r>
            <a:r>
              <a:rPr lang="en-US" sz="2800" i="1" dirty="0" smtClean="0">
                <a:solidFill>
                  <a:schemeClr val="tx2"/>
                </a:solidFill>
                <a:latin typeface="Calibri" panose="020F0502020204030204" pitchFamily="34" charset="0"/>
                <a:cs typeface="Calibri" panose="020F0502020204030204" pitchFamily="34" charset="0"/>
              </a:rPr>
              <a:t>responding</a:t>
            </a:r>
          </a:p>
          <a:p>
            <a:pPr marL="756158" lvl="1" indent="-463550">
              <a:spcBef>
                <a:spcPts val="0"/>
              </a:spcBef>
            </a:pPr>
            <a:r>
              <a:rPr lang="en-US" sz="2800" i="1" dirty="0">
                <a:solidFill>
                  <a:schemeClr val="tx2"/>
                </a:solidFill>
                <a:latin typeface="Calibri" panose="020F0502020204030204" pitchFamily="34" charset="0"/>
                <a:cs typeface="Calibri" panose="020F0502020204030204" pitchFamily="34" charset="0"/>
              </a:rPr>
              <a:t>r</a:t>
            </a:r>
            <a:r>
              <a:rPr lang="en-US" sz="2800" i="1" dirty="0" smtClean="0">
                <a:solidFill>
                  <a:schemeClr val="tx2"/>
                </a:solidFill>
                <a:latin typeface="Calibri" panose="020F0502020204030204" pitchFamily="34" charset="0"/>
                <a:cs typeface="Calibri" panose="020F0502020204030204" pitchFamily="34" charset="0"/>
              </a:rPr>
              <a:t>esearchers studying trauma and violence </a:t>
            </a:r>
          </a:p>
          <a:p>
            <a:pPr marL="0" indent="0">
              <a:buClr>
                <a:srgbClr val="0BD0D9"/>
              </a:buClr>
              <a:buNone/>
            </a:pPr>
            <a:r>
              <a:rPr lang="en-US" dirty="0">
                <a:solidFill>
                  <a:schemeClr val="bg1"/>
                </a:solidFill>
                <a:latin typeface="Calibri" panose="020F0502020204030204" pitchFamily="34" charset="0"/>
                <a:cs typeface="Calibri" panose="020F0502020204030204" pitchFamily="34" charset="0"/>
              </a:rPr>
              <a:t>Exposure </a:t>
            </a:r>
            <a:r>
              <a:rPr lang="en-US" dirty="0" smtClean="0">
                <a:solidFill>
                  <a:schemeClr val="bg1"/>
                </a:solidFill>
                <a:latin typeface="Calibri" panose="020F0502020204030204" pitchFamily="34" charset="0"/>
                <a:cs typeface="Calibri" panose="020F0502020204030204" pitchFamily="34" charset="0"/>
              </a:rPr>
              <a:t>to</a:t>
            </a:r>
          </a:p>
          <a:p>
            <a:pPr marL="0" indent="0">
              <a:buClr>
                <a:srgbClr val="0BD0D9"/>
              </a:buClr>
              <a:buNone/>
            </a:pPr>
            <a:r>
              <a:rPr lang="en-US" dirty="0" smtClean="0">
                <a:solidFill>
                  <a:schemeClr val="bg1"/>
                </a:solidFill>
                <a:latin typeface="Calibri" panose="020F0502020204030204" pitchFamily="34" charset="0"/>
                <a:cs typeface="Calibri" panose="020F0502020204030204" pitchFamily="34" charset="0"/>
              </a:rPr>
              <a:t> </a:t>
            </a:r>
            <a:r>
              <a:rPr lang="en-US" dirty="0">
                <a:solidFill>
                  <a:schemeClr val="bg1"/>
                </a:solidFill>
                <a:latin typeface="Calibri" panose="020F0502020204030204" pitchFamily="34" charset="0"/>
                <a:cs typeface="Calibri" panose="020F0502020204030204" pitchFamily="34" charset="0"/>
              </a:rPr>
              <a:t>others’ trauma is a potential source of </a:t>
            </a:r>
            <a:r>
              <a:rPr lang="en-US" dirty="0" smtClean="0">
                <a:solidFill>
                  <a:schemeClr val="bg1"/>
                </a:solidFill>
                <a:latin typeface="Calibri" panose="020F0502020204030204" pitchFamily="34" charset="0"/>
                <a:cs typeface="Calibri" panose="020F0502020204030204" pitchFamily="34" charset="0"/>
              </a:rPr>
              <a:t>trauma</a:t>
            </a:r>
            <a:endParaRPr lang="en-US" dirty="0">
              <a:solidFill>
                <a:schemeClr val="bg1"/>
              </a:solidFill>
              <a:latin typeface="Calibri" panose="020F0502020204030204" pitchFamily="34" charset="0"/>
              <a:cs typeface="Calibri" panose="020F0502020204030204" pitchFamily="34" charset="0"/>
            </a:endParaRPr>
          </a:p>
          <a:p>
            <a:pPr marL="463550" lvl="0" indent="-463550">
              <a:buClr>
                <a:srgbClr val="0BD0D9"/>
              </a:buClr>
            </a:pPr>
            <a:endParaRPr lang="en-US" dirty="0" smtClean="0">
              <a:solidFill>
                <a:srgbClr val="FF0000"/>
              </a:solidFill>
              <a:latin typeface="Calibri" panose="020F0502020204030204" pitchFamily="34" charset="0"/>
              <a:cs typeface="Calibri" panose="020F0502020204030204" pitchFamily="34" charset="0"/>
            </a:endParaRPr>
          </a:p>
        </p:txBody>
      </p:sp>
      <p:sp>
        <p:nvSpPr>
          <p:cNvPr id="4" name="TextBox 3"/>
          <p:cNvSpPr txBox="1"/>
          <p:nvPr/>
        </p:nvSpPr>
        <p:spPr>
          <a:xfrm>
            <a:off x="5334000" y="2197395"/>
            <a:ext cx="3962400" cy="2031325"/>
          </a:xfrm>
          <a:prstGeom prst="rect">
            <a:avLst/>
          </a:prstGeom>
          <a:noFill/>
        </p:spPr>
        <p:txBody>
          <a:bodyPr wrap="square" rtlCol="0">
            <a:spAutoFit/>
          </a:bodyPr>
          <a:lstStyle/>
          <a:p>
            <a:r>
              <a:rPr lang="en-US" sz="1800" dirty="0" smtClean="0">
                <a:solidFill>
                  <a:schemeClr val="bg1"/>
                </a:solidFill>
                <a:latin typeface="Calibri" panose="020F0502020204030204" pitchFamily="34" charset="0"/>
                <a:cs typeface="Calibri" panose="020F0502020204030204" pitchFamily="34" charset="0"/>
              </a:rPr>
              <a:t>Reading trauma-filled case histories</a:t>
            </a:r>
          </a:p>
          <a:p>
            <a:r>
              <a:rPr lang="en-US" sz="1800" dirty="0" smtClean="0">
                <a:solidFill>
                  <a:schemeClr val="bg1"/>
                </a:solidFill>
                <a:latin typeface="Calibri" panose="020F0502020204030204" pitchFamily="34" charset="0"/>
                <a:cs typeface="Calibri" panose="020F0502020204030204" pitchFamily="34" charset="0"/>
              </a:rPr>
              <a:t>Performing trauma screenings</a:t>
            </a:r>
          </a:p>
          <a:p>
            <a:r>
              <a:rPr lang="en-US" sz="1800" dirty="0" smtClean="0">
                <a:solidFill>
                  <a:schemeClr val="bg1"/>
                </a:solidFill>
                <a:latin typeface="Calibri" panose="020F0502020204030204" pitchFamily="34" charset="0"/>
                <a:cs typeface="Calibri" panose="020F0502020204030204" pitchFamily="34" charset="0"/>
              </a:rPr>
              <a:t>Receiving trauma disclosures</a:t>
            </a:r>
          </a:p>
          <a:p>
            <a:r>
              <a:rPr lang="en-US" sz="1800" dirty="0" smtClean="0">
                <a:solidFill>
                  <a:schemeClr val="bg1"/>
                </a:solidFill>
                <a:latin typeface="Calibri" panose="020F0502020204030204" pitchFamily="34" charset="0"/>
                <a:cs typeface="Calibri" panose="020F0502020204030204" pitchFamily="34" charset="0"/>
              </a:rPr>
              <a:t>Carrying out trauma-informed programming</a:t>
            </a:r>
          </a:p>
          <a:p>
            <a:pPr marL="342900" indent="-342900">
              <a:buFont typeface="Arial" panose="020B0604020202020204" pitchFamily="34" charset="0"/>
              <a:buChar char="•"/>
            </a:pPr>
            <a:endParaRPr lang="en-US" sz="1800" dirty="0" smtClean="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678234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636" y="1143000"/>
            <a:ext cx="8229600" cy="1066800"/>
          </a:xfrm>
        </p:spPr>
        <p:txBody>
          <a:bodyPr>
            <a:noAutofit/>
          </a:bodyPr>
          <a:lstStyle/>
          <a:p>
            <a:r>
              <a:rPr lang="en-US" sz="3400" b="1" dirty="0" smtClean="0">
                <a:latin typeface="Arial Rounded MT Bold" panose="020F0704030504030204" pitchFamily="34" charset="0"/>
                <a:cs typeface="Calibri" panose="020F0502020204030204" pitchFamily="34" charset="0"/>
              </a:rPr>
              <a:t>How does exposure to trauma arise in the </a:t>
            </a:r>
            <a:r>
              <a:rPr lang="en-US" sz="3400" b="1" dirty="0" smtClean="0">
                <a:latin typeface="Arial Rounded MT Bold" panose="020F0704030504030204" pitchFamily="34" charset="0"/>
                <a:cs typeface="Calibri" panose="020F0502020204030204" pitchFamily="34" charset="0"/>
              </a:rPr>
              <a:t>work we do?</a:t>
            </a:r>
            <a:r>
              <a:rPr lang="en-US" sz="3400" b="1" dirty="0" smtClean="0">
                <a:latin typeface="Calibri" panose="020F0502020204030204" pitchFamily="34" charset="0"/>
                <a:cs typeface="Calibri" panose="020F0502020204030204" pitchFamily="34" charset="0"/>
              </a:rPr>
              <a:t/>
            </a:r>
            <a:br>
              <a:rPr lang="en-US" sz="3400" b="1" dirty="0" smtClean="0">
                <a:latin typeface="Calibri" panose="020F0502020204030204" pitchFamily="34" charset="0"/>
                <a:cs typeface="Calibri" panose="020F0502020204030204" pitchFamily="34" charset="0"/>
              </a:rPr>
            </a:br>
            <a:endParaRPr lang="en-US" sz="3400" b="1"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542636" y="2209800"/>
            <a:ext cx="8601364" cy="4419600"/>
          </a:xfrm>
        </p:spPr>
        <p:txBody>
          <a:bodyPr>
            <a:normAutofit lnSpcReduction="10000"/>
          </a:bodyPr>
          <a:lstStyle/>
          <a:p>
            <a:pPr marL="756158" lvl="1" indent="-463550">
              <a:spcBef>
                <a:spcPts val="0"/>
              </a:spcBef>
            </a:pPr>
            <a:r>
              <a:rPr lang="en-US" sz="2800" i="1" dirty="0" smtClean="0">
                <a:solidFill>
                  <a:schemeClr val="tx2"/>
                </a:solidFill>
                <a:latin typeface="Calibri" panose="020F0502020204030204" pitchFamily="34" charset="0"/>
                <a:cs typeface="Calibri" panose="020F0502020204030204" pitchFamily="34" charset="0"/>
              </a:rPr>
              <a:t>justice systems</a:t>
            </a:r>
            <a:endParaRPr lang="en-US" sz="2800" i="1" dirty="0">
              <a:solidFill>
                <a:schemeClr val="tx2"/>
              </a:solidFill>
              <a:latin typeface="Calibri" panose="020F0502020204030204" pitchFamily="34" charset="0"/>
              <a:cs typeface="Calibri" panose="020F0502020204030204" pitchFamily="34" charset="0"/>
            </a:endParaRPr>
          </a:p>
          <a:p>
            <a:pPr marL="756158" lvl="1" indent="-463550">
              <a:spcBef>
                <a:spcPts val="0"/>
              </a:spcBef>
            </a:pPr>
            <a:r>
              <a:rPr lang="en-US" sz="2800" i="1" dirty="0">
                <a:solidFill>
                  <a:schemeClr val="tx2"/>
                </a:solidFill>
                <a:latin typeface="Calibri" panose="020F0502020204030204" pitchFamily="34" charset="0"/>
                <a:cs typeface="Calibri" panose="020F0502020204030204" pitchFamily="34" charset="0"/>
              </a:rPr>
              <a:t>child welfare</a:t>
            </a:r>
          </a:p>
          <a:p>
            <a:pPr marL="756158" lvl="1" indent="-463550">
              <a:spcBef>
                <a:spcPts val="0"/>
              </a:spcBef>
            </a:pPr>
            <a:r>
              <a:rPr lang="en-US" sz="2800" i="1" dirty="0">
                <a:solidFill>
                  <a:schemeClr val="tx2"/>
                </a:solidFill>
                <a:latin typeface="Calibri" panose="020F0502020204030204" pitchFamily="34" charset="0"/>
                <a:cs typeface="Calibri" panose="020F0502020204030204" pitchFamily="34" charset="0"/>
              </a:rPr>
              <a:t>mental health</a:t>
            </a:r>
          </a:p>
          <a:p>
            <a:pPr marL="756158" lvl="1" indent="-463550">
              <a:spcBef>
                <a:spcPts val="0"/>
              </a:spcBef>
            </a:pPr>
            <a:r>
              <a:rPr lang="en-US" sz="2800" i="1" dirty="0">
                <a:solidFill>
                  <a:schemeClr val="tx2"/>
                </a:solidFill>
                <a:latin typeface="Calibri" panose="020F0502020204030204" pitchFamily="34" charset="0"/>
                <a:cs typeface="Calibri" panose="020F0502020204030204" pitchFamily="34" charset="0"/>
              </a:rPr>
              <a:t>medical care</a:t>
            </a:r>
          </a:p>
          <a:p>
            <a:pPr marL="756158" lvl="1" indent="-463550">
              <a:spcBef>
                <a:spcPts val="0"/>
              </a:spcBef>
            </a:pPr>
            <a:r>
              <a:rPr lang="en-US" sz="2800" i="1" dirty="0" smtClean="0">
                <a:solidFill>
                  <a:schemeClr val="tx2"/>
                </a:solidFill>
                <a:latin typeface="Calibri" panose="020F0502020204030204" pitchFamily="34" charset="0"/>
                <a:cs typeface="Calibri" panose="020F0502020204030204" pitchFamily="34" charset="0"/>
              </a:rPr>
              <a:t>rape </a:t>
            </a:r>
            <a:r>
              <a:rPr lang="en-US" sz="2800" i="1" dirty="0" smtClean="0">
                <a:solidFill>
                  <a:schemeClr val="tx2"/>
                </a:solidFill>
                <a:latin typeface="Calibri" panose="020F0502020204030204" pitchFamily="34" charset="0"/>
                <a:cs typeface="Calibri" panose="020F0502020204030204" pitchFamily="34" charset="0"/>
              </a:rPr>
              <a:t>crisis/domestic violence</a:t>
            </a:r>
          </a:p>
          <a:p>
            <a:pPr marL="756158" lvl="1" indent="-463550">
              <a:spcBef>
                <a:spcPts val="0"/>
              </a:spcBef>
            </a:pPr>
            <a:r>
              <a:rPr lang="en-US" sz="2800" i="1" dirty="0" smtClean="0">
                <a:solidFill>
                  <a:schemeClr val="tx2"/>
                </a:solidFill>
                <a:latin typeface="Calibri" panose="020F0502020204030204" pitchFamily="34" charset="0"/>
                <a:cs typeface="Calibri" panose="020F0502020204030204" pitchFamily="34" charset="0"/>
              </a:rPr>
              <a:t>schools</a:t>
            </a:r>
            <a:endParaRPr lang="en-US" sz="2800" i="1" dirty="0" smtClean="0">
              <a:solidFill>
                <a:schemeClr val="tx2"/>
              </a:solidFill>
              <a:latin typeface="Calibri" panose="020F0502020204030204" pitchFamily="34" charset="0"/>
              <a:cs typeface="Calibri" panose="020F0502020204030204" pitchFamily="34" charset="0"/>
            </a:endParaRPr>
          </a:p>
          <a:p>
            <a:pPr marL="756158" lvl="1" indent="-463550">
              <a:spcBef>
                <a:spcPts val="0"/>
              </a:spcBef>
            </a:pPr>
            <a:r>
              <a:rPr lang="en-US" sz="2800" i="1" dirty="0" smtClean="0">
                <a:solidFill>
                  <a:schemeClr val="tx2"/>
                </a:solidFill>
                <a:latin typeface="Calibri" panose="020F0502020204030204" pitchFamily="34" charset="0"/>
                <a:cs typeface="Calibri" panose="020F0502020204030204" pitchFamily="34" charset="0"/>
              </a:rPr>
              <a:t>gang intervention</a:t>
            </a:r>
          </a:p>
          <a:p>
            <a:pPr marL="756158" lvl="1" indent="-463550">
              <a:spcBef>
                <a:spcPts val="0"/>
              </a:spcBef>
            </a:pPr>
            <a:r>
              <a:rPr lang="en-US" sz="2800" i="1" dirty="0" smtClean="0">
                <a:solidFill>
                  <a:schemeClr val="tx2"/>
                </a:solidFill>
                <a:latin typeface="Calibri" panose="020F0502020204030204" pitchFamily="34" charset="0"/>
                <a:cs typeface="Calibri" panose="020F0502020204030204" pitchFamily="34" charset="0"/>
              </a:rPr>
              <a:t>policing/emergency/first </a:t>
            </a:r>
            <a:r>
              <a:rPr lang="en-US" sz="2800" i="1" dirty="0" smtClean="0">
                <a:solidFill>
                  <a:schemeClr val="tx2"/>
                </a:solidFill>
                <a:latin typeface="Calibri" panose="020F0502020204030204" pitchFamily="34" charset="0"/>
                <a:cs typeface="Calibri" panose="020F0502020204030204" pitchFamily="34" charset="0"/>
              </a:rPr>
              <a:t>responding</a:t>
            </a:r>
          </a:p>
          <a:p>
            <a:pPr marL="756158" lvl="1" indent="-463550">
              <a:spcBef>
                <a:spcPts val="0"/>
              </a:spcBef>
            </a:pPr>
            <a:r>
              <a:rPr lang="en-US" sz="2800" i="1" dirty="0">
                <a:solidFill>
                  <a:schemeClr val="tx2"/>
                </a:solidFill>
                <a:latin typeface="Calibri" panose="020F0502020204030204" pitchFamily="34" charset="0"/>
                <a:cs typeface="Calibri" panose="020F0502020204030204" pitchFamily="34" charset="0"/>
              </a:rPr>
              <a:t>r</a:t>
            </a:r>
            <a:r>
              <a:rPr lang="en-US" sz="2800" i="1" dirty="0" smtClean="0">
                <a:solidFill>
                  <a:schemeClr val="tx2"/>
                </a:solidFill>
                <a:latin typeface="Calibri" panose="020F0502020204030204" pitchFamily="34" charset="0"/>
                <a:cs typeface="Calibri" panose="020F0502020204030204" pitchFamily="34" charset="0"/>
              </a:rPr>
              <a:t>esearchers studying trauma and violence </a:t>
            </a:r>
          </a:p>
          <a:p>
            <a:pPr marL="0" indent="0">
              <a:buClr>
                <a:srgbClr val="0BD0D9"/>
              </a:buClr>
              <a:buNone/>
            </a:pPr>
            <a:r>
              <a:rPr lang="en-US" dirty="0">
                <a:solidFill>
                  <a:schemeClr val="bg1"/>
                </a:solidFill>
                <a:latin typeface="Calibri" panose="020F0502020204030204" pitchFamily="34" charset="0"/>
                <a:cs typeface="Calibri" panose="020F0502020204030204" pitchFamily="34" charset="0"/>
              </a:rPr>
              <a:t>Exposure to others’ trauma is a </a:t>
            </a:r>
            <a:r>
              <a:rPr lang="en-US" dirty="0" err="1" smtClean="0">
                <a:solidFill>
                  <a:schemeClr val="bg1"/>
                </a:solidFill>
                <a:latin typeface="Calibri" panose="020F0502020204030204" pitchFamily="34" charset="0"/>
                <a:cs typeface="Calibri" panose="020F0502020204030204" pitchFamily="34" charset="0"/>
              </a:rPr>
              <a:t>po</a:t>
            </a:r>
            <a:endParaRPr lang="en-US" dirty="0" smtClean="0">
              <a:solidFill>
                <a:schemeClr val="bg1"/>
              </a:solidFill>
              <a:latin typeface="Calibri" panose="020F0502020204030204" pitchFamily="34" charset="0"/>
              <a:cs typeface="Calibri" panose="020F0502020204030204" pitchFamily="34" charset="0"/>
            </a:endParaRPr>
          </a:p>
          <a:p>
            <a:pPr marL="0" indent="0">
              <a:buClr>
                <a:srgbClr val="0BD0D9"/>
              </a:buClr>
              <a:buNone/>
            </a:pPr>
            <a:r>
              <a:rPr lang="en-US" dirty="0" err="1" smtClean="0">
                <a:solidFill>
                  <a:schemeClr val="bg1"/>
                </a:solidFill>
                <a:latin typeface="Calibri" panose="020F0502020204030204" pitchFamily="34" charset="0"/>
                <a:cs typeface="Calibri" panose="020F0502020204030204" pitchFamily="34" charset="0"/>
              </a:rPr>
              <a:t>tential</a:t>
            </a:r>
            <a:r>
              <a:rPr lang="en-US" dirty="0" smtClean="0">
                <a:solidFill>
                  <a:schemeClr val="bg1"/>
                </a:solidFill>
                <a:latin typeface="Calibri" panose="020F0502020204030204" pitchFamily="34" charset="0"/>
                <a:cs typeface="Calibri" panose="020F0502020204030204" pitchFamily="34" charset="0"/>
              </a:rPr>
              <a:t> </a:t>
            </a:r>
            <a:r>
              <a:rPr lang="en-US" dirty="0">
                <a:solidFill>
                  <a:schemeClr val="bg1"/>
                </a:solidFill>
                <a:latin typeface="Calibri" panose="020F0502020204030204" pitchFamily="34" charset="0"/>
                <a:cs typeface="Calibri" panose="020F0502020204030204" pitchFamily="34" charset="0"/>
              </a:rPr>
              <a:t>source of </a:t>
            </a:r>
            <a:r>
              <a:rPr lang="en-US" dirty="0" smtClean="0">
                <a:solidFill>
                  <a:schemeClr val="bg1"/>
                </a:solidFill>
                <a:latin typeface="Calibri" panose="020F0502020204030204" pitchFamily="34" charset="0"/>
                <a:cs typeface="Calibri" panose="020F0502020204030204" pitchFamily="34" charset="0"/>
              </a:rPr>
              <a:t>trauma</a:t>
            </a:r>
            <a:endParaRPr lang="en-US" dirty="0">
              <a:solidFill>
                <a:schemeClr val="bg1"/>
              </a:solidFill>
              <a:latin typeface="Calibri" panose="020F0502020204030204" pitchFamily="34" charset="0"/>
              <a:cs typeface="Calibri" panose="020F0502020204030204" pitchFamily="34" charset="0"/>
            </a:endParaRPr>
          </a:p>
          <a:p>
            <a:pPr marL="463550" lvl="0" indent="-463550">
              <a:buClr>
                <a:srgbClr val="0BD0D9"/>
              </a:buClr>
            </a:pPr>
            <a:endParaRPr lang="en-US" dirty="0" smtClean="0">
              <a:solidFill>
                <a:srgbClr val="FF0000"/>
              </a:solidFill>
              <a:latin typeface="Calibri" panose="020F0502020204030204" pitchFamily="34" charset="0"/>
              <a:cs typeface="Calibri" panose="020F0502020204030204" pitchFamily="34" charset="0"/>
            </a:endParaRPr>
          </a:p>
        </p:txBody>
      </p:sp>
      <p:sp>
        <p:nvSpPr>
          <p:cNvPr id="4" name="TextBox 3"/>
          <p:cNvSpPr txBox="1"/>
          <p:nvPr/>
        </p:nvSpPr>
        <p:spPr>
          <a:xfrm>
            <a:off x="5144386" y="2209800"/>
            <a:ext cx="3962400" cy="2031325"/>
          </a:xfrm>
          <a:prstGeom prst="rect">
            <a:avLst/>
          </a:prstGeom>
          <a:noFill/>
        </p:spPr>
        <p:txBody>
          <a:bodyPr wrap="square" rtlCol="0">
            <a:spAutoFit/>
          </a:bodyPr>
          <a:lstStyle/>
          <a:p>
            <a:pPr marL="342900" indent="-342900">
              <a:buFont typeface="Arial" panose="020B0604020202020204" pitchFamily="34" charset="0"/>
              <a:buChar char="•"/>
            </a:pPr>
            <a:r>
              <a:rPr lang="en-US" sz="1800" dirty="0" smtClean="0">
                <a:latin typeface="Calibri" panose="020F0502020204030204" pitchFamily="34" charset="0"/>
                <a:cs typeface="Calibri" panose="020F0502020204030204" pitchFamily="34" charset="0"/>
              </a:rPr>
              <a:t>Reading trauma-filled case histories</a:t>
            </a:r>
          </a:p>
          <a:p>
            <a:pPr marL="342900" indent="-342900">
              <a:buFont typeface="Arial" panose="020B0604020202020204" pitchFamily="34" charset="0"/>
              <a:buChar char="•"/>
            </a:pPr>
            <a:r>
              <a:rPr lang="en-US" sz="1800" dirty="0" smtClean="0">
                <a:latin typeface="Calibri" panose="020F0502020204030204" pitchFamily="34" charset="0"/>
                <a:cs typeface="Calibri" panose="020F0502020204030204" pitchFamily="34" charset="0"/>
              </a:rPr>
              <a:t>Trauma history screenings</a:t>
            </a:r>
          </a:p>
          <a:p>
            <a:pPr marL="342900" indent="-342900">
              <a:buFont typeface="Arial" panose="020B0604020202020204" pitchFamily="34" charset="0"/>
              <a:buChar char="•"/>
            </a:pPr>
            <a:r>
              <a:rPr lang="en-US" sz="1800" dirty="0" smtClean="0">
                <a:latin typeface="Calibri" panose="020F0502020204030204" pitchFamily="34" charset="0"/>
                <a:cs typeface="Calibri" panose="020F0502020204030204" pitchFamily="34" charset="0"/>
              </a:rPr>
              <a:t>Hearing trauma disclosures</a:t>
            </a:r>
          </a:p>
          <a:p>
            <a:pPr marL="342900" indent="-342900">
              <a:buFont typeface="Arial" panose="020B0604020202020204" pitchFamily="34" charset="0"/>
              <a:buChar char="•"/>
            </a:pPr>
            <a:r>
              <a:rPr lang="en-US" sz="1800" dirty="0" smtClean="0">
                <a:latin typeface="Calibri" panose="020F0502020204030204" pitchFamily="34" charset="0"/>
                <a:cs typeface="Calibri" panose="020F0502020204030204" pitchFamily="34" charset="0"/>
              </a:rPr>
              <a:t>Carrying out trauma-informed programming</a:t>
            </a:r>
          </a:p>
          <a:p>
            <a:pPr marL="342900" indent="-342900">
              <a:buFont typeface="Arial" panose="020B0604020202020204" pitchFamily="34" charset="0"/>
              <a:buChar char="•"/>
            </a:pPr>
            <a:endParaRPr lang="en-US" sz="1800" dirty="0" smtClean="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022715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636" y="1143000"/>
            <a:ext cx="8229600" cy="1066800"/>
          </a:xfrm>
        </p:spPr>
        <p:txBody>
          <a:bodyPr>
            <a:noAutofit/>
          </a:bodyPr>
          <a:lstStyle/>
          <a:p>
            <a:r>
              <a:rPr lang="en-US" sz="3400" b="1" dirty="0" smtClean="0">
                <a:latin typeface="Arial Rounded MT Bold" panose="020F0704030504030204" pitchFamily="34" charset="0"/>
                <a:cs typeface="Calibri" panose="020F0502020204030204" pitchFamily="34" charset="0"/>
              </a:rPr>
              <a:t>How does exposure to trauma arise in the </a:t>
            </a:r>
            <a:r>
              <a:rPr lang="en-US" sz="3400" b="1" dirty="0" smtClean="0">
                <a:latin typeface="Arial Rounded MT Bold" panose="020F0704030504030204" pitchFamily="34" charset="0"/>
                <a:cs typeface="Calibri" panose="020F0502020204030204" pitchFamily="34" charset="0"/>
              </a:rPr>
              <a:t>work we do?</a:t>
            </a:r>
            <a:r>
              <a:rPr lang="en-US" sz="3400" b="1" dirty="0" smtClean="0">
                <a:latin typeface="Calibri" panose="020F0502020204030204" pitchFamily="34" charset="0"/>
                <a:cs typeface="Calibri" panose="020F0502020204030204" pitchFamily="34" charset="0"/>
              </a:rPr>
              <a:t/>
            </a:r>
            <a:br>
              <a:rPr lang="en-US" sz="3400" b="1" dirty="0" smtClean="0">
                <a:latin typeface="Calibri" panose="020F0502020204030204" pitchFamily="34" charset="0"/>
                <a:cs typeface="Calibri" panose="020F0502020204030204" pitchFamily="34" charset="0"/>
              </a:rPr>
            </a:br>
            <a:endParaRPr lang="en-US" sz="3400" b="1"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542636" y="2209800"/>
            <a:ext cx="8601364" cy="4419600"/>
          </a:xfrm>
        </p:spPr>
        <p:txBody>
          <a:bodyPr>
            <a:normAutofit lnSpcReduction="10000"/>
          </a:bodyPr>
          <a:lstStyle/>
          <a:p>
            <a:pPr marL="756158" lvl="1" indent="-463550">
              <a:spcBef>
                <a:spcPts val="0"/>
              </a:spcBef>
            </a:pPr>
            <a:r>
              <a:rPr lang="en-US" sz="2800" i="1" dirty="0" smtClean="0">
                <a:solidFill>
                  <a:schemeClr val="tx2"/>
                </a:solidFill>
                <a:latin typeface="Calibri" panose="020F0502020204030204" pitchFamily="34" charset="0"/>
                <a:cs typeface="Calibri" panose="020F0502020204030204" pitchFamily="34" charset="0"/>
              </a:rPr>
              <a:t>justice systems</a:t>
            </a:r>
            <a:endParaRPr lang="en-US" sz="2800" i="1" dirty="0">
              <a:solidFill>
                <a:schemeClr val="tx2"/>
              </a:solidFill>
              <a:latin typeface="Calibri" panose="020F0502020204030204" pitchFamily="34" charset="0"/>
              <a:cs typeface="Calibri" panose="020F0502020204030204" pitchFamily="34" charset="0"/>
            </a:endParaRPr>
          </a:p>
          <a:p>
            <a:pPr marL="756158" lvl="1" indent="-463550">
              <a:spcBef>
                <a:spcPts val="0"/>
              </a:spcBef>
            </a:pPr>
            <a:r>
              <a:rPr lang="en-US" sz="2800" i="1" dirty="0">
                <a:solidFill>
                  <a:schemeClr val="tx2"/>
                </a:solidFill>
                <a:latin typeface="Calibri" panose="020F0502020204030204" pitchFamily="34" charset="0"/>
                <a:cs typeface="Calibri" panose="020F0502020204030204" pitchFamily="34" charset="0"/>
              </a:rPr>
              <a:t>child welfare</a:t>
            </a:r>
          </a:p>
          <a:p>
            <a:pPr marL="756158" lvl="1" indent="-463550">
              <a:spcBef>
                <a:spcPts val="0"/>
              </a:spcBef>
            </a:pPr>
            <a:r>
              <a:rPr lang="en-US" sz="2800" i="1" dirty="0">
                <a:solidFill>
                  <a:schemeClr val="tx2"/>
                </a:solidFill>
                <a:latin typeface="Calibri" panose="020F0502020204030204" pitchFamily="34" charset="0"/>
                <a:cs typeface="Calibri" panose="020F0502020204030204" pitchFamily="34" charset="0"/>
              </a:rPr>
              <a:t>mental health</a:t>
            </a:r>
          </a:p>
          <a:p>
            <a:pPr marL="756158" lvl="1" indent="-463550">
              <a:spcBef>
                <a:spcPts val="0"/>
              </a:spcBef>
            </a:pPr>
            <a:r>
              <a:rPr lang="en-US" sz="2800" i="1" dirty="0">
                <a:solidFill>
                  <a:schemeClr val="tx2"/>
                </a:solidFill>
                <a:latin typeface="Calibri" panose="020F0502020204030204" pitchFamily="34" charset="0"/>
                <a:cs typeface="Calibri" panose="020F0502020204030204" pitchFamily="34" charset="0"/>
              </a:rPr>
              <a:t>medical care</a:t>
            </a:r>
          </a:p>
          <a:p>
            <a:pPr marL="756158" lvl="1" indent="-463550">
              <a:spcBef>
                <a:spcPts val="0"/>
              </a:spcBef>
            </a:pPr>
            <a:r>
              <a:rPr lang="en-US" sz="2800" i="1" dirty="0" smtClean="0">
                <a:solidFill>
                  <a:schemeClr val="tx2"/>
                </a:solidFill>
                <a:latin typeface="Calibri" panose="020F0502020204030204" pitchFamily="34" charset="0"/>
                <a:cs typeface="Calibri" panose="020F0502020204030204" pitchFamily="34" charset="0"/>
              </a:rPr>
              <a:t>rape </a:t>
            </a:r>
            <a:r>
              <a:rPr lang="en-US" sz="2800" i="1" dirty="0" smtClean="0">
                <a:solidFill>
                  <a:schemeClr val="tx2"/>
                </a:solidFill>
                <a:latin typeface="Calibri" panose="020F0502020204030204" pitchFamily="34" charset="0"/>
                <a:cs typeface="Calibri" panose="020F0502020204030204" pitchFamily="34" charset="0"/>
              </a:rPr>
              <a:t>crisis/domestic violence</a:t>
            </a:r>
          </a:p>
          <a:p>
            <a:pPr marL="756158" lvl="1" indent="-463550">
              <a:spcBef>
                <a:spcPts val="0"/>
              </a:spcBef>
            </a:pPr>
            <a:r>
              <a:rPr lang="en-US" sz="2800" i="1" dirty="0" smtClean="0">
                <a:solidFill>
                  <a:schemeClr val="tx2"/>
                </a:solidFill>
                <a:latin typeface="Calibri" panose="020F0502020204030204" pitchFamily="34" charset="0"/>
                <a:cs typeface="Calibri" panose="020F0502020204030204" pitchFamily="34" charset="0"/>
              </a:rPr>
              <a:t>schools</a:t>
            </a:r>
            <a:endParaRPr lang="en-US" sz="2800" i="1" dirty="0" smtClean="0">
              <a:solidFill>
                <a:schemeClr val="tx2"/>
              </a:solidFill>
              <a:latin typeface="Calibri" panose="020F0502020204030204" pitchFamily="34" charset="0"/>
              <a:cs typeface="Calibri" panose="020F0502020204030204" pitchFamily="34" charset="0"/>
            </a:endParaRPr>
          </a:p>
          <a:p>
            <a:pPr marL="756158" lvl="1" indent="-463550">
              <a:spcBef>
                <a:spcPts val="0"/>
              </a:spcBef>
            </a:pPr>
            <a:r>
              <a:rPr lang="en-US" sz="2800" i="1" dirty="0" smtClean="0">
                <a:solidFill>
                  <a:schemeClr val="tx2"/>
                </a:solidFill>
                <a:latin typeface="Calibri" panose="020F0502020204030204" pitchFamily="34" charset="0"/>
                <a:cs typeface="Calibri" panose="020F0502020204030204" pitchFamily="34" charset="0"/>
              </a:rPr>
              <a:t>gang intervention</a:t>
            </a:r>
          </a:p>
          <a:p>
            <a:pPr marL="756158" lvl="1" indent="-463550">
              <a:spcBef>
                <a:spcPts val="0"/>
              </a:spcBef>
            </a:pPr>
            <a:r>
              <a:rPr lang="en-US" sz="2800" i="1" dirty="0" smtClean="0">
                <a:solidFill>
                  <a:schemeClr val="tx2"/>
                </a:solidFill>
                <a:latin typeface="Calibri" panose="020F0502020204030204" pitchFamily="34" charset="0"/>
                <a:cs typeface="Calibri" panose="020F0502020204030204" pitchFamily="34" charset="0"/>
              </a:rPr>
              <a:t>policing/emergency/first </a:t>
            </a:r>
            <a:r>
              <a:rPr lang="en-US" sz="2800" i="1" dirty="0" smtClean="0">
                <a:solidFill>
                  <a:schemeClr val="tx2"/>
                </a:solidFill>
                <a:latin typeface="Calibri" panose="020F0502020204030204" pitchFamily="34" charset="0"/>
                <a:cs typeface="Calibri" panose="020F0502020204030204" pitchFamily="34" charset="0"/>
              </a:rPr>
              <a:t>responding</a:t>
            </a:r>
          </a:p>
          <a:p>
            <a:pPr marL="756158" lvl="1" indent="-463550">
              <a:spcBef>
                <a:spcPts val="0"/>
              </a:spcBef>
            </a:pPr>
            <a:r>
              <a:rPr lang="en-US" sz="2800" i="1" dirty="0">
                <a:solidFill>
                  <a:schemeClr val="tx2"/>
                </a:solidFill>
                <a:latin typeface="Calibri" panose="020F0502020204030204" pitchFamily="34" charset="0"/>
                <a:cs typeface="Calibri" panose="020F0502020204030204" pitchFamily="34" charset="0"/>
              </a:rPr>
              <a:t>r</a:t>
            </a:r>
            <a:r>
              <a:rPr lang="en-US" sz="2800" i="1" dirty="0" smtClean="0">
                <a:solidFill>
                  <a:schemeClr val="tx2"/>
                </a:solidFill>
                <a:latin typeface="Calibri" panose="020F0502020204030204" pitchFamily="34" charset="0"/>
                <a:cs typeface="Calibri" panose="020F0502020204030204" pitchFamily="34" charset="0"/>
              </a:rPr>
              <a:t>esearchers studying trauma and violence </a:t>
            </a:r>
          </a:p>
          <a:p>
            <a:pPr marL="457200" indent="-457200">
              <a:buClr>
                <a:srgbClr val="0BD0D9"/>
              </a:buClr>
            </a:pPr>
            <a:r>
              <a:rPr lang="en-US" dirty="0">
                <a:solidFill>
                  <a:srgbClr val="C00000"/>
                </a:solidFill>
                <a:latin typeface="Calibri" panose="020F0502020204030204" pitchFamily="34" charset="0"/>
                <a:cs typeface="Calibri" panose="020F0502020204030204" pitchFamily="34" charset="0"/>
              </a:rPr>
              <a:t>Exposure to others’ trauma is a potential source of </a:t>
            </a:r>
            <a:r>
              <a:rPr lang="en-US" dirty="0" smtClean="0">
                <a:solidFill>
                  <a:srgbClr val="C00000"/>
                </a:solidFill>
                <a:latin typeface="Calibri" panose="020F0502020204030204" pitchFamily="34" charset="0"/>
                <a:cs typeface="Calibri" panose="020F0502020204030204" pitchFamily="34" charset="0"/>
              </a:rPr>
              <a:t>trauma</a:t>
            </a:r>
            <a:endParaRPr lang="en-US" dirty="0">
              <a:solidFill>
                <a:srgbClr val="C00000"/>
              </a:solidFill>
              <a:latin typeface="Calibri" panose="020F0502020204030204" pitchFamily="34" charset="0"/>
              <a:cs typeface="Calibri" panose="020F0502020204030204" pitchFamily="34" charset="0"/>
            </a:endParaRPr>
          </a:p>
          <a:p>
            <a:pPr marL="463550" lvl="0" indent="-463550">
              <a:buClr>
                <a:srgbClr val="0BD0D9"/>
              </a:buClr>
            </a:pPr>
            <a:endParaRPr lang="en-US" dirty="0" smtClean="0">
              <a:solidFill>
                <a:srgbClr val="FF0000"/>
              </a:solidFill>
              <a:latin typeface="Calibri" panose="020F0502020204030204" pitchFamily="34" charset="0"/>
              <a:cs typeface="Calibri" panose="020F0502020204030204" pitchFamily="34" charset="0"/>
            </a:endParaRPr>
          </a:p>
        </p:txBody>
      </p:sp>
      <p:sp>
        <p:nvSpPr>
          <p:cNvPr id="4" name="TextBox 3"/>
          <p:cNvSpPr txBox="1"/>
          <p:nvPr/>
        </p:nvSpPr>
        <p:spPr>
          <a:xfrm>
            <a:off x="5144386" y="2209800"/>
            <a:ext cx="3962400" cy="2031325"/>
          </a:xfrm>
          <a:prstGeom prst="rect">
            <a:avLst/>
          </a:prstGeom>
          <a:noFill/>
        </p:spPr>
        <p:txBody>
          <a:bodyPr wrap="square" rtlCol="0">
            <a:spAutoFit/>
          </a:bodyPr>
          <a:lstStyle/>
          <a:p>
            <a:pPr marL="342900" indent="-342900">
              <a:buFont typeface="Arial" panose="020B0604020202020204" pitchFamily="34" charset="0"/>
              <a:buChar char="•"/>
            </a:pPr>
            <a:r>
              <a:rPr lang="en-US" sz="1800" dirty="0" smtClean="0">
                <a:latin typeface="Calibri" panose="020F0502020204030204" pitchFamily="34" charset="0"/>
                <a:cs typeface="Calibri" panose="020F0502020204030204" pitchFamily="34" charset="0"/>
              </a:rPr>
              <a:t>Reading trauma-filled case histories</a:t>
            </a:r>
          </a:p>
          <a:p>
            <a:pPr marL="342900" indent="-342900">
              <a:buFont typeface="Arial" panose="020B0604020202020204" pitchFamily="34" charset="0"/>
              <a:buChar char="•"/>
            </a:pPr>
            <a:r>
              <a:rPr lang="en-US" sz="1800" dirty="0" smtClean="0">
                <a:latin typeface="Calibri" panose="020F0502020204030204" pitchFamily="34" charset="0"/>
                <a:cs typeface="Calibri" panose="020F0502020204030204" pitchFamily="34" charset="0"/>
              </a:rPr>
              <a:t>Trauma history screenings</a:t>
            </a:r>
          </a:p>
          <a:p>
            <a:pPr marL="342900" indent="-342900">
              <a:buFont typeface="Arial" panose="020B0604020202020204" pitchFamily="34" charset="0"/>
              <a:buChar char="•"/>
            </a:pPr>
            <a:r>
              <a:rPr lang="en-US" sz="1800" dirty="0" smtClean="0">
                <a:latin typeface="Calibri" panose="020F0502020204030204" pitchFamily="34" charset="0"/>
                <a:cs typeface="Calibri" panose="020F0502020204030204" pitchFamily="34" charset="0"/>
              </a:rPr>
              <a:t>Hearing trauma disclosures</a:t>
            </a:r>
          </a:p>
          <a:p>
            <a:pPr marL="342900" indent="-342900">
              <a:buFont typeface="Arial" panose="020B0604020202020204" pitchFamily="34" charset="0"/>
              <a:buChar char="•"/>
            </a:pPr>
            <a:r>
              <a:rPr lang="en-US" sz="1800" dirty="0" smtClean="0">
                <a:latin typeface="Calibri" panose="020F0502020204030204" pitchFamily="34" charset="0"/>
                <a:cs typeface="Calibri" panose="020F0502020204030204" pitchFamily="34" charset="0"/>
              </a:rPr>
              <a:t>Carrying out trauma-informed programming</a:t>
            </a:r>
          </a:p>
          <a:p>
            <a:pPr marL="342900" indent="-342900">
              <a:buFont typeface="Arial" panose="020B0604020202020204" pitchFamily="34" charset="0"/>
              <a:buChar char="•"/>
            </a:pPr>
            <a:endParaRPr lang="en-US" sz="1800" dirty="0" smtClean="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085087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334000"/>
          </a:xfrm>
        </p:spPr>
        <p:txBody>
          <a:bodyPr>
            <a:normAutofit fontScale="85000" lnSpcReduction="20000"/>
          </a:bodyPr>
          <a:lstStyle/>
          <a:p>
            <a:pPr marL="342900" indent="-342900">
              <a:spcBef>
                <a:spcPct val="20000"/>
              </a:spcBef>
              <a:buClr>
                <a:srgbClr val="FFFFFF"/>
              </a:buClr>
              <a:defRPr/>
            </a:pPr>
            <a:r>
              <a:rPr lang="en-US" sz="3600" b="1" kern="0" dirty="0" smtClean="0">
                <a:latin typeface="Arial Rounded MT Bold" panose="020F0704030504030204" pitchFamily="34" charset="0"/>
                <a:cs typeface="Calibri" panose="020F0502020204030204" pitchFamily="34" charset="0"/>
              </a:rPr>
              <a:t>Diagnostic and Statistical Manual </a:t>
            </a:r>
            <a:br>
              <a:rPr lang="en-US" sz="3600" b="1" kern="0" dirty="0" smtClean="0">
                <a:latin typeface="Arial Rounded MT Bold" panose="020F0704030504030204" pitchFamily="34" charset="0"/>
                <a:cs typeface="Calibri" panose="020F0502020204030204" pitchFamily="34" charset="0"/>
              </a:rPr>
            </a:br>
            <a:r>
              <a:rPr lang="en-US" sz="3600" b="1" kern="0" dirty="0" smtClean="0">
                <a:latin typeface="Arial Rounded MT Bold" panose="020F0704030504030204" pitchFamily="34" charset="0"/>
                <a:cs typeface="Calibri" panose="020F0502020204030204" pitchFamily="34" charset="0"/>
              </a:rPr>
              <a:t>(DSM-5, 2013</a:t>
            </a:r>
            <a:r>
              <a:rPr lang="en-US" sz="3600" b="1" kern="0" dirty="0">
                <a:latin typeface="Arial Rounded MT Bold" panose="020F0704030504030204" pitchFamily="34" charset="0"/>
                <a:cs typeface="Calibri" panose="020F0502020204030204" pitchFamily="34" charset="0"/>
              </a:rPr>
              <a:t>) </a:t>
            </a:r>
            <a:r>
              <a:rPr lang="en-US" sz="3600" b="1" kern="0" dirty="0" smtClean="0">
                <a:latin typeface="Arial Rounded MT Bold" panose="020F0704030504030204" pitchFamily="34" charset="0"/>
                <a:cs typeface="Calibri" panose="020F0502020204030204" pitchFamily="34" charset="0"/>
              </a:rPr>
              <a:t>definition of </a:t>
            </a:r>
            <a:r>
              <a:rPr lang="en-US" sz="3600" b="1" kern="0" dirty="0" smtClean="0">
                <a:solidFill>
                  <a:srgbClr val="C00000"/>
                </a:solidFill>
                <a:latin typeface="Arial Rounded MT Bold" panose="020F0704030504030204" pitchFamily="34" charset="0"/>
                <a:cs typeface="Calibri" panose="020F0502020204030204" pitchFamily="34" charset="0"/>
              </a:rPr>
              <a:t>trauma</a:t>
            </a:r>
            <a:r>
              <a:rPr lang="en-US" sz="3600" b="1" kern="0" dirty="0" smtClean="0">
                <a:latin typeface="Arial Rounded MT Bold" panose="020F0704030504030204" pitchFamily="34" charset="0"/>
                <a:cs typeface="Calibri" panose="020F0502020204030204" pitchFamily="34" charset="0"/>
              </a:rPr>
              <a:t>:</a:t>
            </a:r>
            <a:endParaRPr lang="en-US" sz="3600" b="1" kern="0" dirty="0">
              <a:latin typeface="Arial Rounded MT Bold" panose="020F0704030504030204" pitchFamily="34" charset="0"/>
              <a:cs typeface="Calibri" panose="020F0502020204030204" pitchFamily="34" charset="0"/>
            </a:endParaRPr>
          </a:p>
          <a:p>
            <a:pPr marL="687388" lvl="1" indent="-230188">
              <a:defRPr/>
            </a:pPr>
            <a:r>
              <a:rPr lang="en-US" sz="3200" dirty="0">
                <a:solidFill>
                  <a:schemeClr val="tx2"/>
                </a:solidFill>
                <a:latin typeface="Calibri" panose="020F0502020204030204" pitchFamily="34" charset="0"/>
                <a:cs typeface="Calibri" panose="020F0502020204030204" pitchFamily="34" charset="0"/>
              </a:rPr>
              <a:t>Exposure to actual or threatened death, serious injury, </a:t>
            </a:r>
            <a:r>
              <a:rPr lang="en-US" sz="3200" dirty="0" smtClean="0">
                <a:solidFill>
                  <a:schemeClr val="tx2"/>
                </a:solidFill>
                <a:latin typeface="Calibri" panose="020F0502020204030204" pitchFamily="34" charset="0"/>
                <a:cs typeface="Calibri" panose="020F0502020204030204" pitchFamily="34" charset="0"/>
              </a:rPr>
              <a:t>or </a:t>
            </a:r>
            <a:r>
              <a:rPr lang="en-US" sz="3200" dirty="0">
                <a:solidFill>
                  <a:schemeClr val="tx2"/>
                </a:solidFill>
                <a:latin typeface="Calibri" panose="020F0502020204030204" pitchFamily="34" charset="0"/>
                <a:cs typeface="Calibri" panose="020F0502020204030204" pitchFamily="34" charset="0"/>
              </a:rPr>
              <a:t>sexual violence through</a:t>
            </a:r>
            <a:r>
              <a:rPr lang="en-US" sz="3200" dirty="0">
                <a:latin typeface="Calibri" panose="020F0502020204030204" pitchFamily="34" charset="0"/>
                <a:cs typeface="Calibri" panose="020F0502020204030204" pitchFamily="34" charset="0"/>
              </a:rPr>
              <a:t> </a:t>
            </a:r>
            <a:endParaRPr lang="en-US" sz="3200" dirty="0" smtClean="0">
              <a:latin typeface="Calibri" panose="020F0502020204030204" pitchFamily="34" charset="0"/>
              <a:cs typeface="Calibri" panose="020F0502020204030204" pitchFamily="34" charset="0"/>
            </a:endParaRPr>
          </a:p>
          <a:p>
            <a:pPr marL="952564" lvl="2" indent="-230188">
              <a:defRPr/>
            </a:pPr>
            <a:r>
              <a:rPr lang="en-US" sz="3000" dirty="0" smtClean="0">
                <a:latin typeface="Calibri" panose="020F0502020204030204" pitchFamily="34" charset="0"/>
                <a:cs typeface="Calibri" panose="020F0502020204030204" pitchFamily="34" charset="0"/>
              </a:rPr>
              <a:t>directly experiencing</a:t>
            </a:r>
          </a:p>
          <a:p>
            <a:pPr marL="952564" lvl="2" indent="-230188">
              <a:defRPr/>
            </a:pPr>
            <a:r>
              <a:rPr lang="en-US" sz="3000" dirty="0" smtClean="0">
                <a:latin typeface="Calibri" panose="020F0502020204030204" pitchFamily="34" charset="0"/>
                <a:cs typeface="Calibri" panose="020F0502020204030204" pitchFamily="34" charset="0"/>
              </a:rPr>
              <a:t>witnessing, or</a:t>
            </a:r>
          </a:p>
          <a:p>
            <a:pPr marL="952564" lvl="2" indent="-230188">
              <a:defRPr/>
            </a:pPr>
            <a:r>
              <a:rPr lang="en-US" sz="3000" dirty="0" smtClean="0">
                <a:solidFill>
                  <a:srgbClr val="C00000"/>
                </a:solidFill>
                <a:latin typeface="Calibri" panose="020F0502020204030204" pitchFamily="34" charset="0"/>
                <a:cs typeface="Calibri" panose="020F0502020204030204" pitchFamily="34" charset="0"/>
              </a:rPr>
              <a:t>learning about/exposure </a:t>
            </a:r>
            <a:r>
              <a:rPr lang="en-US" sz="3000" dirty="0">
                <a:solidFill>
                  <a:srgbClr val="C00000"/>
                </a:solidFill>
                <a:latin typeface="Calibri" panose="020F0502020204030204" pitchFamily="34" charset="0"/>
                <a:cs typeface="Calibri" panose="020F0502020204030204" pitchFamily="34" charset="0"/>
              </a:rPr>
              <a:t>to </a:t>
            </a:r>
            <a:r>
              <a:rPr lang="en-US" sz="3000" dirty="0">
                <a:solidFill>
                  <a:schemeClr val="tx2"/>
                </a:solidFill>
                <a:latin typeface="Calibri" panose="020F0502020204030204" pitchFamily="34" charset="0"/>
                <a:cs typeface="Calibri" panose="020F0502020204030204" pitchFamily="34" charset="0"/>
              </a:rPr>
              <a:t>aversive </a:t>
            </a:r>
            <a:r>
              <a:rPr lang="en-US" sz="3000" dirty="0" smtClean="0">
                <a:solidFill>
                  <a:schemeClr val="tx2"/>
                </a:solidFill>
                <a:latin typeface="Calibri" panose="020F0502020204030204" pitchFamily="34" charset="0"/>
                <a:cs typeface="Calibri" panose="020F0502020204030204" pitchFamily="34" charset="0"/>
              </a:rPr>
              <a:t>details of an </a:t>
            </a:r>
            <a:r>
              <a:rPr lang="en-US" sz="3000" dirty="0" smtClean="0">
                <a:solidFill>
                  <a:schemeClr val="tx2"/>
                </a:solidFill>
                <a:latin typeface="Calibri" panose="020F0502020204030204" pitchFamily="34" charset="0"/>
                <a:cs typeface="Calibri" panose="020F0502020204030204" pitchFamily="34" charset="0"/>
              </a:rPr>
              <a:t>event = </a:t>
            </a:r>
            <a:r>
              <a:rPr lang="en-US" sz="3000" dirty="0" smtClean="0">
                <a:solidFill>
                  <a:srgbClr val="C00000"/>
                </a:solidFill>
                <a:latin typeface="Calibri" panose="020F0502020204030204" pitchFamily="34" charset="0"/>
                <a:cs typeface="Calibri" panose="020F0502020204030204" pitchFamily="34" charset="0"/>
              </a:rPr>
              <a:t>secondary </a:t>
            </a:r>
            <a:r>
              <a:rPr lang="en-US" sz="3000" dirty="0" smtClean="0">
                <a:solidFill>
                  <a:srgbClr val="C00000"/>
                </a:solidFill>
                <a:latin typeface="Calibri" panose="020F0502020204030204" pitchFamily="34" charset="0"/>
                <a:cs typeface="Calibri" panose="020F0502020204030204" pitchFamily="34" charset="0"/>
              </a:rPr>
              <a:t>traumatic </a:t>
            </a:r>
            <a:r>
              <a:rPr lang="en-US" sz="3000" dirty="0" smtClean="0">
                <a:solidFill>
                  <a:srgbClr val="C00000"/>
                </a:solidFill>
                <a:latin typeface="Calibri" panose="020F0502020204030204" pitchFamily="34" charset="0"/>
                <a:cs typeface="Calibri" panose="020F0502020204030204" pitchFamily="34" charset="0"/>
              </a:rPr>
              <a:t>stress (STS)</a:t>
            </a:r>
            <a:endParaRPr lang="en-US" sz="3000" dirty="0" smtClean="0">
              <a:solidFill>
                <a:srgbClr val="C00000"/>
              </a:solidFill>
              <a:latin typeface="Calibri" panose="020F0502020204030204" pitchFamily="34" charset="0"/>
              <a:cs typeface="Calibri" panose="020F0502020204030204" pitchFamily="34" charset="0"/>
            </a:endParaRPr>
          </a:p>
          <a:p>
            <a:pPr marL="457200" lvl="1" indent="0">
              <a:buNone/>
              <a:defRPr/>
            </a:pPr>
            <a:r>
              <a:rPr lang="en-US" sz="3200" dirty="0" smtClean="0">
                <a:solidFill>
                  <a:schemeClr val="bg1"/>
                </a:solidFill>
                <a:latin typeface="Calibri" panose="020F0502020204030204" pitchFamily="34" charset="0"/>
                <a:cs typeface="Calibri" panose="020F0502020204030204" pitchFamily="34" charset="0"/>
              </a:rPr>
              <a:t>Therefore</a:t>
            </a:r>
            <a:r>
              <a:rPr lang="en-US" sz="3200" dirty="0">
                <a:solidFill>
                  <a:schemeClr val="bg1"/>
                </a:solidFill>
                <a:latin typeface="Calibri" panose="020F0502020204030204" pitchFamily="34" charset="0"/>
                <a:cs typeface="Calibri" panose="020F0502020204030204" pitchFamily="34" charset="0"/>
              </a:rPr>
              <a:t>, addressing STS is a </a:t>
            </a:r>
            <a:r>
              <a:rPr lang="en-US" sz="3200" b="1" dirty="0">
                <a:solidFill>
                  <a:schemeClr val="bg1"/>
                </a:solidFill>
                <a:latin typeface="Calibri" panose="020F0502020204030204" pitchFamily="34" charset="0"/>
                <a:cs typeface="Calibri" panose="020F0502020204030204" pitchFamily="34" charset="0"/>
              </a:rPr>
              <a:t>professional competency </a:t>
            </a:r>
            <a:r>
              <a:rPr lang="en-US" sz="3200" dirty="0">
                <a:solidFill>
                  <a:schemeClr val="bg1"/>
                </a:solidFill>
                <a:latin typeface="Calibri" panose="020F0502020204030204" pitchFamily="34" charset="0"/>
                <a:cs typeface="Calibri" panose="020F0502020204030204" pitchFamily="34" charset="0"/>
              </a:rPr>
              <a:t>for those whose work involves traumatized individuals or trauma-related material</a:t>
            </a:r>
          </a:p>
          <a:p>
            <a:pPr marL="722376" lvl="2" indent="0">
              <a:buNone/>
              <a:defRPr/>
            </a:pPr>
            <a:r>
              <a:rPr lang="en-US" sz="3000" dirty="0" smtClean="0">
                <a:solidFill>
                  <a:schemeClr val="bg1"/>
                </a:solidFill>
                <a:latin typeface="Calibri" panose="020F0502020204030204" pitchFamily="34" charset="0"/>
                <a:cs typeface="Calibri" panose="020F0502020204030204" pitchFamily="34" charset="0"/>
              </a:rPr>
              <a:t>Beyond </a:t>
            </a:r>
            <a:r>
              <a:rPr lang="en-US" sz="3000" dirty="0">
                <a:solidFill>
                  <a:schemeClr val="bg1"/>
                </a:solidFill>
                <a:latin typeface="Calibri" panose="020F0502020204030204" pitchFamily="34" charset="0"/>
                <a:cs typeface="Calibri" panose="020F0502020204030204" pitchFamily="34" charset="0"/>
              </a:rPr>
              <a:t>personal “self-care,” </a:t>
            </a:r>
            <a:r>
              <a:rPr lang="en-US" sz="3000" dirty="0" smtClean="0">
                <a:solidFill>
                  <a:schemeClr val="bg1"/>
                </a:solidFill>
                <a:latin typeface="Calibri" panose="020F0502020204030204" pitchFamily="34" charset="0"/>
                <a:cs typeface="Calibri" panose="020F0502020204030204" pitchFamily="34" charset="0"/>
              </a:rPr>
              <a:t>skills for recognizing, preventing, </a:t>
            </a:r>
            <a:r>
              <a:rPr lang="en-US" sz="3000" dirty="0">
                <a:solidFill>
                  <a:schemeClr val="bg1"/>
                </a:solidFill>
                <a:latin typeface="Calibri" panose="020F0502020204030204" pitchFamily="34" charset="0"/>
                <a:cs typeface="Calibri" panose="020F0502020204030204" pitchFamily="34" charset="0"/>
              </a:rPr>
              <a:t>and responding to STS are </a:t>
            </a:r>
            <a:r>
              <a:rPr lang="en-US" sz="3000" dirty="0" smtClean="0">
                <a:solidFill>
                  <a:schemeClr val="bg1"/>
                </a:solidFill>
                <a:latin typeface="Calibri" panose="020F0502020204030204" pitchFamily="34" charset="0"/>
                <a:cs typeface="Calibri" panose="020F0502020204030204" pitchFamily="34" charset="0"/>
              </a:rPr>
              <a:t>crucial tools in </a:t>
            </a:r>
            <a:r>
              <a:rPr lang="en-US" sz="3000" dirty="0">
                <a:solidFill>
                  <a:schemeClr val="bg1"/>
                </a:solidFill>
                <a:latin typeface="Calibri" panose="020F0502020204030204" pitchFamily="34" charset="0"/>
                <a:cs typeface="Calibri" panose="020F0502020204030204" pitchFamily="34" charset="0"/>
              </a:rPr>
              <a:t>our professional </a:t>
            </a:r>
            <a:r>
              <a:rPr lang="en-US" sz="3000" dirty="0" smtClean="0">
                <a:solidFill>
                  <a:schemeClr val="bg1"/>
                </a:solidFill>
                <a:latin typeface="Calibri" panose="020F0502020204030204" pitchFamily="34" charset="0"/>
                <a:cs typeface="Calibri" panose="020F0502020204030204" pitchFamily="34" charset="0"/>
              </a:rPr>
              <a:t>toolkits</a:t>
            </a:r>
            <a:endParaRPr lang="en-US" sz="30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555806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334000"/>
          </a:xfrm>
        </p:spPr>
        <p:txBody>
          <a:bodyPr>
            <a:normAutofit fontScale="85000" lnSpcReduction="20000"/>
          </a:bodyPr>
          <a:lstStyle/>
          <a:p>
            <a:pPr marL="342900" indent="-342900">
              <a:spcBef>
                <a:spcPct val="20000"/>
              </a:spcBef>
              <a:buClr>
                <a:srgbClr val="FFFFFF"/>
              </a:buClr>
              <a:defRPr/>
            </a:pPr>
            <a:r>
              <a:rPr lang="en-US" sz="3600" b="1" kern="0" dirty="0" smtClean="0">
                <a:latin typeface="Arial Rounded MT Bold" panose="020F0704030504030204" pitchFamily="34" charset="0"/>
                <a:cs typeface="Calibri" panose="020F0502020204030204" pitchFamily="34" charset="0"/>
              </a:rPr>
              <a:t>Diagnostic and Statistical Manual </a:t>
            </a:r>
            <a:br>
              <a:rPr lang="en-US" sz="3600" b="1" kern="0" dirty="0" smtClean="0">
                <a:latin typeface="Arial Rounded MT Bold" panose="020F0704030504030204" pitchFamily="34" charset="0"/>
                <a:cs typeface="Calibri" panose="020F0502020204030204" pitchFamily="34" charset="0"/>
              </a:rPr>
            </a:br>
            <a:r>
              <a:rPr lang="en-US" sz="3600" b="1" kern="0" dirty="0" smtClean="0">
                <a:latin typeface="Arial Rounded MT Bold" panose="020F0704030504030204" pitchFamily="34" charset="0"/>
                <a:cs typeface="Calibri" panose="020F0502020204030204" pitchFamily="34" charset="0"/>
              </a:rPr>
              <a:t>(DSM-5, 2013</a:t>
            </a:r>
            <a:r>
              <a:rPr lang="en-US" sz="3600" b="1" kern="0" dirty="0">
                <a:latin typeface="Arial Rounded MT Bold" panose="020F0704030504030204" pitchFamily="34" charset="0"/>
                <a:cs typeface="Calibri" panose="020F0502020204030204" pitchFamily="34" charset="0"/>
              </a:rPr>
              <a:t>) </a:t>
            </a:r>
            <a:r>
              <a:rPr lang="en-US" sz="3600" b="1" kern="0" dirty="0" smtClean="0">
                <a:latin typeface="Arial Rounded MT Bold" panose="020F0704030504030204" pitchFamily="34" charset="0"/>
                <a:cs typeface="Calibri" panose="020F0502020204030204" pitchFamily="34" charset="0"/>
              </a:rPr>
              <a:t>definition of </a:t>
            </a:r>
            <a:r>
              <a:rPr lang="en-US" sz="3600" b="1" kern="0" dirty="0" smtClean="0">
                <a:solidFill>
                  <a:srgbClr val="C00000"/>
                </a:solidFill>
                <a:latin typeface="Arial Rounded MT Bold" panose="020F0704030504030204" pitchFamily="34" charset="0"/>
                <a:cs typeface="Calibri" panose="020F0502020204030204" pitchFamily="34" charset="0"/>
              </a:rPr>
              <a:t>trauma</a:t>
            </a:r>
            <a:r>
              <a:rPr lang="en-US" sz="3600" b="1" kern="0" dirty="0" smtClean="0">
                <a:latin typeface="Arial Rounded MT Bold" panose="020F0704030504030204" pitchFamily="34" charset="0"/>
                <a:cs typeface="Calibri" panose="020F0502020204030204" pitchFamily="34" charset="0"/>
              </a:rPr>
              <a:t>:</a:t>
            </a:r>
            <a:endParaRPr lang="en-US" sz="3600" b="1" kern="0" dirty="0">
              <a:latin typeface="Arial Rounded MT Bold" panose="020F0704030504030204" pitchFamily="34" charset="0"/>
              <a:cs typeface="Calibri" panose="020F0502020204030204" pitchFamily="34" charset="0"/>
            </a:endParaRPr>
          </a:p>
          <a:p>
            <a:pPr marL="687388" lvl="1" indent="-230188">
              <a:defRPr/>
            </a:pPr>
            <a:r>
              <a:rPr lang="en-US" sz="3200" dirty="0">
                <a:solidFill>
                  <a:schemeClr val="tx2"/>
                </a:solidFill>
                <a:latin typeface="Calibri" panose="020F0502020204030204" pitchFamily="34" charset="0"/>
                <a:cs typeface="Calibri" panose="020F0502020204030204" pitchFamily="34" charset="0"/>
              </a:rPr>
              <a:t>Exposure to actual or threatened death, serious injury, </a:t>
            </a:r>
            <a:r>
              <a:rPr lang="en-US" sz="3200" dirty="0" smtClean="0">
                <a:solidFill>
                  <a:schemeClr val="tx2"/>
                </a:solidFill>
                <a:latin typeface="Calibri" panose="020F0502020204030204" pitchFamily="34" charset="0"/>
                <a:cs typeface="Calibri" panose="020F0502020204030204" pitchFamily="34" charset="0"/>
              </a:rPr>
              <a:t>or </a:t>
            </a:r>
            <a:r>
              <a:rPr lang="en-US" sz="3200" dirty="0">
                <a:solidFill>
                  <a:schemeClr val="tx2"/>
                </a:solidFill>
                <a:latin typeface="Calibri" panose="020F0502020204030204" pitchFamily="34" charset="0"/>
                <a:cs typeface="Calibri" panose="020F0502020204030204" pitchFamily="34" charset="0"/>
              </a:rPr>
              <a:t>sexual violence through</a:t>
            </a:r>
            <a:r>
              <a:rPr lang="en-US" sz="3200" dirty="0">
                <a:latin typeface="Calibri" panose="020F0502020204030204" pitchFamily="34" charset="0"/>
                <a:cs typeface="Calibri" panose="020F0502020204030204" pitchFamily="34" charset="0"/>
              </a:rPr>
              <a:t> </a:t>
            </a:r>
            <a:endParaRPr lang="en-US" sz="3200" dirty="0" smtClean="0">
              <a:latin typeface="Calibri" panose="020F0502020204030204" pitchFamily="34" charset="0"/>
              <a:cs typeface="Calibri" panose="020F0502020204030204" pitchFamily="34" charset="0"/>
            </a:endParaRPr>
          </a:p>
          <a:p>
            <a:pPr marL="952564" lvl="2" indent="-230188">
              <a:defRPr/>
            </a:pPr>
            <a:r>
              <a:rPr lang="en-US" sz="3000" dirty="0" smtClean="0">
                <a:latin typeface="Calibri" panose="020F0502020204030204" pitchFamily="34" charset="0"/>
                <a:cs typeface="Calibri" panose="020F0502020204030204" pitchFamily="34" charset="0"/>
              </a:rPr>
              <a:t>directly experiencing</a:t>
            </a:r>
          </a:p>
          <a:p>
            <a:pPr marL="952564" lvl="2" indent="-230188">
              <a:defRPr/>
            </a:pPr>
            <a:r>
              <a:rPr lang="en-US" sz="3000" dirty="0" smtClean="0">
                <a:latin typeface="Calibri" panose="020F0502020204030204" pitchFamily="34" charset="0"/>
                <a:cs typeface="Calibri" panose="020F0502020204030204" pitchFamily="34" charset="0"/>
              </a:rPr>
              <a:t>witnessing, or</a:t>
            </a:r>
          </a:p>
          <a:p>
            <a:pPr marL="952564" lvl="2" indent="-230188">
              <a:defRPr/>
            </a:pPr>
            <a:r>
              <a:rPr lang="en-US" sz="3000" dirty="0" smtClean="0">
                <a:solidFill>
                  <a:srgbClr val="C00000"/>
                </a:solidFill>
                <a:latin typeface="Calibri" panose="020F0502020204030204" pitchFamily="34" charset="0"/>
                <a:cs typeface="Calibri" panose="020F0502020204030204" pitchFamily="34" charset="0"/>
              </a:rPr>
              <a:t>learning about/exposure </a:t>
            </a:r>
            <a:r>
              <a:rPr lang="en-US" sz="3000" dirty="0">
                <a:solidFill>
                  <a:srgbClr val="C00000"/>
                </a:solidFill>
                <a:latin typeface="Calibri" panose="020F0502020204030204" pitchFamily="34" charset="0"/>
                <a:cs typeface="Calibri" panose="020F0502020204030204" pitchFamily="34" charset="0"/>
              </a:rPr>
              <a:t>to </a:t>
            </a:r>
            <a:r>
              <a:rPr lang="en-US" sz="3000" dirty="0">
                <a:solidFill>
                  <a:schemeClr val="tx2"/>
                </a:solidFill>
                <a:latin typeface="Calibri" panose="020F0502020204030204" pitchFamily="34" charset="0"/>
                <a:cs typeface="Calibri" panose="020F0502020204030204" pitchFamily="34" charset="0"/>
              </a:rPr>
              <a:t>aversive </a:t>
            </a:r>
            <a:r>
              <a:rPr lang="en-US" sz="3000" dirty="0" smtClean="0">
                <a:solidFill>
                  <a:schemeClr val="tx2"/>
                </a:solidFill>
                <a:latin typeface="Calibri" panose="020F0502020204030204" pitchFamily="34" charset="0"/>
                <a:cs typeface="Calibri" panose="020F0502020204030204" pitchFamily="34" charset="0"/>
              </a:rPr>
              <a:t>details of an event </a:t>
            </a:r>
            <a:r>
              <a:rPr lang="en-US" sz="3000" dirty="0" smtClean="0">
                <a:solidFill>
                  <a:schemeClr val="tx2"/>
                </a:solidFill>
                <a:latin typeface="Calibri" panose="020F0502020204030204" pitchFamily="34" charset="0"/>
                <a:cs typeface="Calibri" panose="020F0502020204030204" pitchFamily="34" charset="0"/>
              </a:rPr>
              <a:t>= </a:t>
            </a:r>
            <a:r>
              <a:rPr lang="en-US" sz="3000" dirty="0" smtClean="0">
                <a:solidFill>
                  <a:srgbClr val="C00000"/>
                </a:solidFill>
                <a:latin typeface="Calibri" panose="020F0502020204030204" pitchFamily="34" charset="0"/>
                <a:cs typeface="Calibri" panose="020F0502020204030204" pitchFamily="34" charset="0"/>
              </a:rPr>
              <a:t>secondary </a:t>
            </a:r>
            <a:r>
              <a:rPr lang="en-US" sz="3000" dirty="0" smtClean="0">
                <a:solidFill>
                  <a:srgbClr val="C00000"/>
                </a:solidFill>
                <a:latin typeface="Calibri" panose="020F0502020204030204" pitchFamily="34" charset="0"/>
                <a:cs typeface="Calibri" panose="020F0502020204030204" pitchFamily="34" charset="0"/>
              </a:rPr>
              <a:t>traumatic </a:t>
            </a:r>
            <a:r>
              <a:rPr lang="en-US" sz="3000" dirty="0" smtClean="0">
                <a:solidFill>
                  <a:srgbClr val="C00000"/>
                </a:solidFill>
                <a:latin typeface="Calibri" panose="020F0502020204030204" pitchFamily="34" charset="0"/>
                <a:cs typeface="Calibri" panose="020F0502020204030204" pitchFamily="34" charset="0"/>
              </a:rPr>
              <a:t>stress (STS)</a:t>
            </a:r>
            <a:endParaRPr lang="en-US" sz="3000" dirty="0" smtClean="0">
              <a:solidFill>
                <a:srgbClr val="C00000"/>
              </a:solidFill>
              <a:latin typeface="Calibri" panose="020F0502020204030204" pitchFamily="34" charset="0"/>
              <a:cs typeface="Calibri" panose="020F0502020204030204" pitchFamily="34" charset="0"/>
            </a:endParaRPr>
          </a:p>
          <a:p>
            <a:pPr marL="687388" lvl="1" indent="-230188">
              <a:defRPr/>
            </a:pPr>
            <a:r>
              <a:rPr lang="en-US" sz="3200" dirty="0" smtClean="0">
                <a:solidFill>
                  <a:schemeClr val="tx2"/>
                </a:solidFill>
                <a:latin typeface="Calibri" panose="020F0502020204030204" pitchFamily="34" charset="0"/>
                <a:cs typeface="Calibri" panose="020F0502020204030204" pitchFamily="34" charset="0"/>
              </a:rPr>
              <a:t>Therefore</a:t>
            </a:r>
            <a:r>
              <a:rPr lang="en-US" sz="3200" dirty="0">
                <a:solidFill>
                  <a:schemeClr val="tx2"/>
                </a:solidFill>
                <a:latin typeface="Calibri" panose="020F0502020204030204" pitchFamily="34" charset="0"/>
                <a:cs typeface="Calibri" panose="020F0502020204030204" pitchFamily="34" charset="0"/>
              </a:rPr>
              <a:t>, addressing STS is a </a:t>
            </a:r>
            <a:r>
              <a:rPr lang="en-US" sz="3200" b="1" dirty="0">
                <a:solidFill>
                  <a:schemeClr val="tx2"/>
                </a:solidFill>
                <a:latin typeface="Calibri" panose="020F0502020204030204" pitchFamily="34" charset="0"/>
                <a:cs typeface="Calibri" panose="020F0502020204030204" pitchFamily="34" charset="0"/>
              </a:rPr>
              <a:t>professional competency </a:t>
            </a:r>
            <a:r>
              <a:rPr lang="en-US" sz="3200" dirty="0">
                <a:solidFill>
                  <a:schemeClr val="tx2"/>
                </a:solidFill>
                <a:latin typeface="Calibri" panose="020F0502020204030204" pitchFamily="34" charset="0"/>
                <a:cs typeface="Calibri" panose="020F0502020204030204" pitchFamily="34" charset="0"/>
              </a:rPr>
              <a:t>for those whose work involves traumatized individuals or trauma-related material</a:t>
            </a:r>
          </a:p>
          <a:p>
            <a:pPr marL="952564" lvl="2" indent="-230188">
              <a:defRPr/>
            </a:pPr>
            <a:r>
              <a:rPr lang="en-US" sz="3000" dirty="0" smtClean="0">
                <a:solidFill>
                  <a:schemeClr val="tx2"/>
                </a:solidFill>
                <a:latin typeface="Calibri" panose="020F0502020204030204" pitchFamily="34" charset="0"/>
                <a:cs typeface="Calibri" panose="020F0502020204030204" pitchFamily="34" charset="0"/>
              </a:rPr>
              <a:t>Beyond </a:t>
            </a:r>
            <a:r>
              <a:rPr lang="en-US" sz="3000" dirty="0">
                <a:solidFill>
                  <a:schemeClr val="tx2"/>
                </a:solidFill>
                <a:latin typeface="Calibri" panose="020F0502020204030204" pitchFamily="34" charset="0"/>
                <a:cs typeface="Calibri" panose="020F0502020204030204" pitchFamily="34" charset="0"/>
              </a:rPr>
              <a:t>personal “self-care,” </a:t>
            </a:r>
            <a:r>
              <a:rPr lang="en-US" sz="3000" dirty="0" smtClean="0">
                <a:solidFill>
                  <a:schemeClr val="tx2"/>
                </a:solidFill>
                <a:latin typeface="Calibri" panose="020F0502020204030204" pitchFamily="34" charset="0"/>
                <a:cs typeface="Calibri" panose="020F0502020204030204" pitchFamily="34" charset="0"/>
              </a:rPr>
              <a:t>skills for recognizing, preventing, </a:t>
            </a:r>
            <a:r>
              <a:rPr lang="en-US" sz="3000" dirty="0">
                <a:solidFill>
                  <a:schemeClr val="tx2"/>
                </a:solidFill>
                <a:latin typeface="Calibri" panose="020F0502020204030204" pitchFamily="34" charset="0"/>
                <a:cs typeface="Calibri" panose="020F0502020204030204" pitchFamily="34" charset="0"/>
              </a:rPr>
              <a:t>and responding to STS are </a:t>
            </a:r>
            <a:r>
              <a:rPr lang="en-US" sz="3000" dirty="0" smtClean="0">
                <a:solidFill>
                  <a:schemeClr val="tx2"/>
                </a:solidFill>
                <a:latin typeface="Calibri" panose="020F0502020204030204" pitchFamily="34" charset="0"/>
                <a:cs typeface="Calibri" panose="020F0502020204030204" pitchFamily="34" charset="0"/>
              </a:rPr>
              <a:t>crucial tools in </a:t>
            </a:r>
            <a:r>
              <a:rPr lang="en-US" sz="3000" dirty="0">
                <a:solidFill>
                  <a:schemeClr val="tx2"/>
                </a:solidFill>
                <a:latin typeface="Calibri" panose="020F0502020204030204" pitchFamily="34" charset="0"/>
                <a:cs typeface="Calibri" panose="020F0502020204030204" pitchFamily="34" charset="0"/>
              </a:rPr>
              <a:t>our professional </a:t>
            </a:r>
            <a:r>
              <a:rPr lang="en-US" sz="3000" dirty="0" smtClean="0">
                <a:solidFill>
                  <a:schemeClr val="tx2"/>
                </a:solidFill>
                <a:latin typeface="Calibri" panose="020F0502020204030204" pitchFamily="34" charset="0"/>
                <a:cs typeface="Calibri" panose="020F0502020204030204" pitchFamily="34" charset="0"/>
              </a:rPr>
              <a:t>toolkits</a:t>
            </a:r>
            <a:endParaRPr lang="en-US" sz="3000" dirty="0">
              <a:solidFill>
                <a:schemeClr val="tx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469187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55646023"/>
              </p:ext>
            </p:extLst>
          </p:nvPr>
        </p:nvGraphicFramePr>
        <p:xfrm>
          <a:off x="-31535" y="0"/>
          <a:ext cx="9175534" cy="6819708"/>
        </p:xfrm>
        <a:graphic>
          <a:graphicData uri="http://schemas.openxmlformats.org/drawingml/2006/table">
            <a:tbl>
              <a:tblPr>
                <a:tableStyleId>{5C22544A-7EE6-4342-B048-85BDC9FD1C3A}</a:tableStyleId>
              </a:tblPr>
              <a:tblGrid>
                <a:gridCol w="9175534">
                  <a:extLst>
                    <a:ext uri="{9D8B030D-6E8A-4147-A177-3AD203B41FA5}">
                      <a16:colId xmlns:a16="http://schemas.microsoft.com/office/drawing/2014/main" val="20000"/>
                    </a:ext>
                  </a:extLst>
                </a:gridCol>
              </a:tblGrid>
              <a:tr h="1790508">
                <a:tc>
                  <a:txBody>
                    <a:bodyPr/>
                    <a:lstStyle/>
                    <a:p>
                      <a:pPr lvl="0" algn="ctr"/>
                      <a:endParaRPr lang="en-US" sz="2400" b="1" dirty="0" smtClean="0">
                        <a:latin typeface="Calibri" panose="020F0502020204030204" pitchFamily="34" charset="0"/>
                        <a:cs typeface="Calibri" panose="020F0502020204030204" pitchFamily="34" charset="0"/>
                      </a:endParaRPr>
                    </a:p>
                    <a:p>
                      <a:pPr lvl="0" algn="ctr"/>
                      <a:r>
                        <a:rPr lang="en-US" sz="2400" b="1" dirty="0" smtClean="0">
                          <a:latin typeface="Calibri" panose="020F0502020204030204" pitchFamily="34" charset="0"/>
                          <a:cs typeface="Calibri" panose="020F0502020204030204" pitchFamily="34" charset="0"/>
                        </a:rPr>
                        <a:t>Burnout:</a:t>
                      </a:r>
                    </a:p>
                    <a:p>
                      <a:pPr lvl="0" algn="ctr"/>
                      <a:r>
                        <a:rPr lang="en-US" sz="2400" b="0" dirty="0" smtClean="0">
                          <a:latin typeface="Calibri" panose="020F0502020204030204" pitchFamily="34" charset="0"/>
                          <a:cs typeface="Calibri" panose="020F0502020204030204" pitchFamily="34" charset="0"/>
                        </a:rPr>
                        <a:t>Emotional exhaustion and feelings of ineffectiveness due to work-related powerlessness, low appreciation</a:t>
                      </a:r>
                      <a:endParaRPr lang="en-US" sz="2400" b="0" dirty="0">
                        <a:latin typeface="Calibri" panose="020F0502020204030204" pitchFamily="34" charset="0"/>
                        <a:cs typeface="Calibri" panose="020F0502020204030204" pitchFamily="34" charset="0"/>
                      </a:endParaRP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38B"/>
                    </a:solidFill>
                  </a:tcPr>
                </a:tc>
                <a:extLst>
                  <a:ext uri="{0D108BD9-81ED-4DB2-BD59-A6C34878D82A}">
                    <a16:rowId xmlns:a16="http://schemas.microsoft.com/office/drawing/2014/main" val="10000"/>
                  </a:ext>
                </a:extLst>
              </a:tr>
              <a:tr h="1324606">
                <a:tc>
                  <a:txBody>
                    <a:bodyPr/>
                    <a:lstStyle/>
                    <a:p>
                      <a:pPr algn="ctr"/>
                      <a:r>
                        <a:rPr lang="en-US" sz="2400" b="1" dirty="0" smtClean="0">
                          <a:solidFill>
                            <a:srgbClr val="FFC000"/>
                          </a:solidFill>
                          <a:latin typeface="Calibri" panose="020F0502020204030204" pitchFamily="34" charset="0"/>
                          <a:cs typeface="Calibri" panose="020F0502020204030204" pitchFamily="34" charset="0"/>
                        </a:rPr>
                        <a:t>Compassion</a:t>
                      </a:r>
                      <a:r>
                        <a:rPr lang="en-US" sz="2400" b="1" baseline="0" dirty="0" smtClean="0">
                          <a:solidFill>
                            <a:srgbClr val="FFC000"/>
                          </a:solidFill>
                          <a:latin typeface="Calibri" panose="020F0502020204030204" pitchFamily="34" charset="0"/>
                          <a:cs typeface="Calibri" panose="020F0502020204030204" pitchFamily="34" charset="0"/>
                        </a:rPr>
                        <a:t> Fatigue:</a:t>
                      </a:r>
                    </a:p>
                    <a:p>
                      <a:pPr algn="ctr"/>
                      <a:r>
                        <a:rPr lang="en-US" sz="2400" baseline="0" dirty="0" smtClean="0">
                          <a:solidFill>
                            <a:srgbClr val="FFC000"/>
                          </a:solidFill>
                          <a:latin typeface="Calibri" panose="020F0502020204030204" pitchFamily="34" charset="0"/>
                          <a:cs typeface="Calibri" panose="020F0502020204030204" pitchFamily="34" charset="0"/>
                        </a:rPr>
                        <a:t>Feeling of being emotionally “spent” by caring for others without being able to replenish our reserves</a:t>
                      </a:r>
                    </a:p>
                    <a:p>
                      <a:pPr algn="ctr"/>
                      <a:endParaRPr lang="en-US" sz="2400" dirty="0" smtClean="0">
                        <a:latin typeface="Calibri" panose="020F0502020204030204" pitchFamily="34" charset="0"/>
                        <a:cs typeface="Calibri" panose="020F0502020204030204" pitchFamily="34" charset="0"/>
                      </a:endParaRPr>
                    </a:p>
                  </a:txBody>
                  <a:tcPr marL="68580" marR="68580">
                    <a:lnT w="12700" cmpd="sng">
                      <a:noFill/>
                    </a:lnT>
                    <a:solidFill>
                      <a:srgbClr val="FFC301"/>
                    </a:solidFill>
                  </a:tcPr>
                </a:tc>
                <a:extLst>
                  <a:ext uri="{0D108BD9-81ED-4DB2-BD59-A6C34878D82A}">
                    <a16:rowId xmlns:a16="http://schemas.microsoft.com/office/drawing/2014/main" val="10001"/>
                  </a:ext>
                </a:extLst>
              </a:tr>
              <a:tr h="1180139">
                <a:tc>
                  <a:txBody>
                    <a:bodyPr/>
                    <a:lstStyle/>
                    <a:p>
                      <a:pPr lvl="0" algn="ctr"/>
                      <a:r>
                        <a:rPr lang="en-US" sz="2400" b="1" dirty="0" smtClean="0">
                          <a:solidFill>
                            <a:srgbClr val="FF9E01"/>
                          </a:solidFill>
                          <a:latin typeface="Calibri" panose="020F0502020204030204" pitchFamily="34" charset="0"/>
                          <a:cs typeface="Calibri" panose="020F0502020204030204" pitchFamily="34" charset="0"/>
                        </a:rPr>
                        <a:t>Vicarious Trauma:</a:t>
                      </a:r>
                    </a:p>
                    <a:p>
                      <a:pPr lvl="0" algn="ctr"/>
                      <a:r>
                        <a:rPr lang="en-US" sz="2400" dirty="0" smtClean="0">
                          <a:solidFill>
                            <a:srgbClr val="FF9E01"/>
                          </a:solidFill>
                          <a:latin typeface="Calibri" panose="020F0502020204030204" pitchFamily="34" charset="0"/>
                          <a:cs typeface="Calibri" panose="020F0502020204030204" pitchFamily="34" charset="0"/>
                        </a:rPr>
                        <a:t>Changes</a:t>
                      </a:r>
                      <a:r>
                        <a:rPr lang="en-US" sz="2400" baseline="0" dirty="0" smtClean="0">
                          <a:solidFill>
                            <a:srgbClr val="FF9E01"/>
                          </a:solidFill>
                          <a:latin typeface="Calibri" panose="020F0502020204030204" pitchFamily="34" charset="0"/>
                          <a:cs typeface="Calibri" panose="020F0502020204030204" pitchFamily="34" charset="0"/>
                        </a:rPr>
                        <a:t> in inner experience due to empathic engagement with a traumatized person</a:t>
                      </a:r>
                    </a:p>
                    <a:p>
                      <a:pPr lvl="0" algn="ctr"/>
                      <a:r>
                        <a:rPr lang="en-US" sz="2400" baseline="0" dirty="0" smtClean="0">
                          <a:solidFill>
                            <a:srgbClr val="FF9E01"/>
                          </a:solidFill>
                          <a:latin typeface="Calibri" panose="020F0502020204030204" pitchFamily="34" charset="0"/>
                          <a:cs typeface="Calibri" panose="020F0502020204030204" pitchFamily="34" charset="0"/>
                        </a:rPr>
                        <a:t>(may include moral injury)</a:t>
                      </a:r>
                    </a:p>
                    <a:p>
                      <a:pPr lvl="0" algn="ctr"/>
                      <a:endParaRPr lang="en-US" sz="2400" dirty="0">
                        <a:latin typeface="Calibri" panose="020F0502020204030204" pitchFamily="34" charset="0"/>
                        <a:cs typeface="Calibri" panose="020F0502020204030204" pitchFamily="34" charset="0"/>
                      </a:endParaRPr>
                    </a:p>
                  </a:txBody>
                  <a:tcPr marL="68580" marR="68580">
                    <a:solidFill>
                      <a:srgbClr val="FF9E01"/>
                    </a:solidFill>
                  </a:tcPr>
                </a:tc>
                <a:extLst>
                  <a:ext uri="{0D108BD9-81ED-4DB2-BD59-A6C34878D82A}">
                    <a16:rowId xmlns:a16="http://schemas.microsoft.com/office/drawing/2014/main" val="2964417386"/>
                  </a:ext>
                </a:extLst>
              </a:tr>
              <a:tr h="1180139">
                <a:tc>
                  <a:txBody>
                    <a:bodyPr/>
                    <a:lstStyle/>
                    <a:p>
                      <a:pPr lvl="0" algn="ctr"/>
                      <a:r>
                        <a:rPr lang="en-US" sz="2400" b="1" dirty="0" smtClean="0">
                          <a:solidFill>
                            <a:srgbClr val="FF7C80"/>
                          </a:solidFill>
                          <a:latin typeface="Calibri" panose="020F0502020204030204" pitchFamily="34" charset="0"/>
                          <a:cs typeface="Calibri" panose="020F0502020204030204" pitchFamily="34" charset="0"/>
                        </a:rPr>
                        <a:t>Secondary Traumatic Stress:</a:t>
                      </a:r>
                    </a:p>
                    <a:p>
                      <a:pPr lvl="0" algn="ctr"/>
                      <a:r>
                        <a:rPr lang="en-US" sz="2400" b="0" dirty="0" smtClean="0">
                          <a:solidFill>
                            <a:srgbClr val="FF7C80"/>
                          </a:solidFill>
                          <a:latin typeface="Calibri" panose="020F0502020204030204" pitchFamily="34" charset="0"/>
                          <a:cs typeface="Calibri" panose="020F0502020204030204" pitchFamily="34" charset="0"/>
                        </a:rPr>
                        <a:t>Presence of PTSD symptoms resulting from indirect exposure to others’ trauma</a:t>
                      </a:r>
                    </a:p>
                    <a:p>
                      <a:pPr lvl="0" algn="ctr"/>
                      <a:endParaRPr lang="en-US" sz="2400" dirty="0">
                        <a:latin typeface="Calibri" panose="020F0502020204030204" pitchFamily="34" charset="0"/>
                        <a:cs typeface="Calibri" panose="020F0502020204030204" pitchFamily="34" charset="0"/>
                      </a:endParaRPr>
                    </a:p>
                  </a:txBody>
                  <a:tcPr marL="68580" marR="68580">
                    <a:solidFill>
                      <a:srgbClr val="FF7C80"/>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7641514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13323164"/>
              </p:ext>
            </p:extLst>
          </p:nvPr>
        </p:nvGraphicFramePr>
        <p:xfrm>
          <a:off x="-31535" y="0"/>
          <a:ext cx="9175534" cy="6819708"/>
        </p:xfrm>
        <a:graphic>
          <a:graphicData uri="http://schemas.openxmlformats.org/drawingml/2006/table">
            <a:tbl>
              <a:tblPr>
                <a:tableStyleId>{5C22544A-7EE6-4342-B048-85BDC9FD1C3A}</a:tableStyleId>
              </a:tblPr>
              <a:tblGrid>
                <a:gridCol w="9175534">
                  <a:extLst>
                    <a:ext uri="{9D8B030D-6E8A-4147-A177-3AD203B41FA5}">
                      <a16:colId xmlns:a16="http://schemas.microsoft.com/office/drawing/2014/main" val="20000"/>
                    </a:ext>
                  </a:extLst>
                </a:gridCol>
              </a:tblGrid>
              <a:tr h="1790508">
                <a:tc>
                  <a:txBody>
                    <a:bodyPr/>
                    <a:lstStyle/>
                    <a:p>
                      <a:pPr lvl="0" algn="ctr"/>
                      <a:endParaRPr lang="en-US" sz="2400" b="1" dirty="0" smtClean="0">
                        <a:latin typeface="Calibri" panose="020F0502020204030204" pitchFamily="34" charset="0"/>
                        <a:cs typeface="Calibri" panose="020F0502020204030204" pitchFamily="34" charset="0"/>
                      </a:endParaRPr>
                    </a:p>
                    <a:p>
                      <a:pPr lvl="0" algn="ctr"/>
                      <a:r>
                        <a:rPr lang="en-US" sz="2400" b="1" dirty="0" smtClean="0">
                          <a:latin typeface="Calibri" panose="020F0502020204030204" pitchFamily="34" charset="0"/>
                          <a:cs typeface="Calibri" panose="020F0502020204030204" pitchFamily="34" charset="0"/>
                        </a:rPr>
                        <a:t>Burnout:</a:t>
                      </a:r>
                    </a:p>
                    <a:p>
                      <a:pPr lvl="0" algn="ctr"/>
                      <a:r>
                        <a:rPr lang="en-US" sz="2400" b="0" dirty="0" smtClean="0">
                          <a:latin typeface="Calibri" panose="020F0502020204030204" pitchFamily="34" charset="0"/>
                          <a:cs typeface="Calibri" panose="020F0502020204030204" pitchFamily="34" charset="0"/>
                        </a:rPr>
                        <a:t>Emotional exhaustion and feelings of ineffectiveness due to work-related powerlessness, low appreciation</a:t>
                      </a:r>
                      <a:endParaRPr lang="en-US" sz="2400" b="0" dirty="0">
                        <a:latin typeface="Calibri" panose="020F0502020204030204" pitchFamily="34" charset="0"/>
                        <a:cs typeface="Calibri" panose="020F0502020204030204" pitchFamily="34" charset="0"/>
                      </a:endParaRP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38B"/>
                    </a:solidFill>
                  </a:tcPr>
                </a:tc>
                <a:extLst>
                  <a:ext uri="{0D108BD9-81ED-4DB2-BD59-A6C34878D82A}">
                    <a16:rowId xmlns:a16="http://schemas.microsoft.com/office/drawing/2014/main" val="10000"/>
                  </a:ext>
                </a:extLst>
              </a:tr>
              <a:tr h="1324606">
                <a:tc>
                  <a:txBody>
                    <a:bodyPr/>
                    <a:lstStyle/>
                    <a:p>
                      <a:pPr algn="ctr"/>
                      <a:r>
                        <a:rPr lang="en-US" sz="2400" b="1" dirty="0" smtClean="0">
                          <a:solidFill>
                            <a:schemeClr val="tx1"/>
                          </a:solidFill>
                          <a:latin typeface="Calibri" panose="020F0502020204030204" pitchFamily="34" charset="0"/>
                          <a:cs typeface="Calibri" panose="020F0502020204030204" pitchFamily="34" charset="0"/>
                        </a:rPr>
                        <a:t>Compassion</a:t>
                      </a:r>
                      <a:r>
                        <a:rPr lang="en-US" sz="2400" b="1" baseline="0" dirty="0" smtClean="0">
                          <a:solidFill>
                            <a:schemeClr val="tx1"/>
                          </a:solidFill>
                          <a:latin typeface="Calibri" panose="020F0502020204030204" pitchFamily="34" charset="0"/>
                          <a:cs typeface="Calibri" panose="020F0502020204030204" pitchFamily="34" charset="0"/>
                        </a:rPr>
                        <a:t> Fatigue:</a:t>
                      </a:r>
                    </a:p>
                    <a:p>
                      <a:pPr algn="ctr"/>
                      <a:r>
                        <a:rPr lang="en-US" sz="2400" baseline="0" dirty="0" smtClean="0">
                          <a:solidFill>
                            <a:schemeClr val="tx1"/>
                          </a:solidFill>
                          <a:latin typeface="Calibri" panose="020F0502020204030204" pitchFamily="34" charset="0"/>
                          <a:cs typeface="Calibri" panose="020F0502020204030204" pitchFamily="34" charset="0"/>
                        </a:rPr>
                        <a:t>Feeling of being emotionally “spent” by caring for others without being able to replenish our reserves</a:t>
                      </a:r>
                    </a:p>
                    <a:p>
                      <a:pPr algn="ctr"/>
                      <a:endParaRPr lang="en-US" sz="2400" dirty="0" smtClean="0">
                        <a:latin typeface="Calibri" panose="020F0502020204030204" pitchFamily="34" charset="0"/>
                        <a:cs typeface="Calibri" panose="020F0502020204030204" pitchFamily="34" charset="0"/>
                      </a:endParaRPr>
                    </a:p>
                  </a:txBody>
                  <a:tcPr marL="68580" marR="68580">
                    <a:lnT w="12700" cmpd="sng">
                      <a:noFill/>
                    </a:lnT>
                    <a:solidFill>
                      <a:srgbClr val="FFC301"/>
                    </a:solidFill>
                  </a:tcPr>
                </a:tc>
                <a:extLst>
                  <a:ext uri="{0D108BD9-81ED-4DB2-BD59-A6C34878D82A}">
                    <a16:rowId xmlns:a16="http://schemas.microsoft.com/office/drawing/2014/main" val="10001"/>
                  </a:ext>
                </a:extLst>
              </a:tr>
              <a:tr h="1180139">
                <a:tc>
                  <a:txBody>
                    <a:bodyPr/>
                    <a:lstStyle/>
                    <a:p>
                      <a:pPr lvl="0" algn="ctr"/>
                      <a:r>
                        <a:rPr lang="en-US" sz="2400" b="1" dirty="0" smtClean="0">
                          <a:solidFill>
                            <a:srgbClr val="FF9E01"/>
                          </a:solidFill>
                          <a:latin typeface="Calibri" panose="020F0502020204030204" pitchFamily="34" charset="0"/>
                          <a:cs typeface="Calibri" panose="020F0502020204030204" pitchFamily="34" charset="0"/>
                        </a:rPr>
                        <a:t>Vicarious Trauma:</a:t>
                      </a:r>
                    </a:p>
                    <a:p>
                      <a:pPr lvl="0" algn="ctr"/>
                      <a:r>
                        <a:rPr lang="en-US" sz="2400" dirty="0" smtClean="0">
                          <a:solidFill>
                            <a:srgbClr val="FF9E01"/>
                          </a:solidFill>
                          <a:latin typeface="Calibri" panose="020F0502020204030204" pitchFamily="34" charset="0"/>
                          <a:cs typeface="Calibri" panose="020F0502020204030204" pitchFamily="34" charset="0"/>
                        </a:rPr>
                        <a:t>Changes</a:t>
                      </a:r>
                      <a:r>
                        <a:rPr lang="en-US" sz="2400" baseline="0" dirty="0" smtClean="0">
                          <a:solidFill>
                            <a:srgbClr val="FF9E01"/>
                          </a:solidFill>
                          <a:latin typeface="Calibri" panose="020F0502020204030204" pitchFamily="34" charset="0"/>
                          <a:cs typeface="Calibri" panose="020F0502020204030204" pitchFamily="34" charset="0"/>
                        </a:rPr>
                        <a:t> in inner experience due to empathic engagement with a traumatized person</a:t>
                      </a:r>
                    </a:p>
                    <a:p>
                      <a:pPr lvl="0" algn="ctr"/>
                      <a:r>
                        <a:rPr lang="en-US" sz="2400" baseline="0" dirty="0" smtClean="0">
                          <a:solidFill>
                            <a:srgbClr val="FF9E01"/>
                          </a:solidFill>
                          <a:latin typeface="Calibri" panose="020F0502020204030204" pitchFamily="34" charset="0"/>
                          <a:cs typeface="Calibri" panose="020F0502020204030204" pitchFamily="34" charset="0"/>
                        </a:rPr>
                        <a:t>(may include moral injury)</a:t>
                      </a:r>
                    </a:p>
                    <a:p>
                      <a:pPr lvl="0" algn="ctr"/>
                      <a:endParaRPr lang="en-US" sz="2400" dirty="0">
                        <a:latin typeface="Calibri" panose="020F0502020204030204" pitchFamily="34" charset="0"/>
                        <a:cs typeface="Calibri" panose="020F0502020204030204" pitchFamily="34" charset="0"/>
                      </a:endParaRPr>
                    </a:p>
                  </a:txBody>
                  <a:tcPr marL="68580" marR="68580">
                    <a:solidFill>
                      <a:srgbClr val="FF9E01"/>
                    </a:solidFill>
                  </a:tcPr>
                </a:tc>
                <a:extLst>
                  <a:ext uri="{0D108BD9-81ED-4DB2-BD59-A6C34878D82A}">
                    <a16:rowId xmlns:a16="http://schemas.microsoft.com/office/drawing/2014/main" val="2964417386"/>
                  </a:ext>
                </a:extLst>
              </a:tr>
              <a:tr h="1180139">
                <a:tc>
                  <a:txBody>
                    <a:bodyPr/>
                    <a:lstStyle/>
                    <a:p>
                      <a:pPr lvl="0" algn="ctr"/>
                      <a:r>
                        <a:rPr lang="en-US" sz="2400" b="1" dirty="0" smtClean="0">
                          <a:solidFill>
                            <a:srgbClr val="FF7C80"/>
                          </a:solidFill>
                          <a:latin typeface="Calibri" panose="020F0502020204030204" pitchFamily="34" charset="0"/>
                          <a:cs typeface="Calibri" panose="020F0502020204030204" pitchFamily="34" charset="0"/>
                        </a:rPr>
                        <a:t>Secondary Traumatic Stress:</a:t>
                      </a:r>
                    </a:p>
                    <a:p>
                      <a:pPr lvl="0" algn="ctr"/>
                      <a:r>
                        <a:rPr lang="en-US" sz="2400" b="0" dirty="0" smtClean="0">
                          <a:solidFill>
                            <a:srgbClr val="FF7C80"/>
                          </a:solidFill>
                          <a:latin typeface="Calibri" panose="020F0502020204030204" pitchFamily="34" charset="0"/>
                          <a:cs typeface="Calibri" panose="020F0502020204030204" pitchFamily="34" charset="0"/>
                        </a:rPr>
                        <a:t>Presence of PTSD symptoms resulting from indirect exposure to others’ trauma</a:t>
                      </a:r>
                    </a:p>
                    <a:p>
                      <a:pPr lvl="0" algn="ctr"/>
                      <a:endParaRPr lang="en-US" sz="2400" dirty="0">
                        <a:latin typeface="Calibri" panose="020F0502020204030204" pitchFamily="34" charset="0"/>
                        <a:cs typeface="Calibri" panose="020F0502020204030204" pitchFamily="34" charset="0"/>
                      </a:endParaRPr>
                    </a:p>
                  </a:txBody>
                  <a:tcPr marL="68580" marR="68580">
                    <a:solidFill>
                      <a:srgbClr val="FF7C80"/>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0293953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50637416"/>
              </p:ext>
            </p:extLst>
          </p:nvPr>
        </p:nvGraphicFramePr>
        <p:xfrm>
          <a:off x="-31535" y="0"/>
          <a:ext cx="9175534" cy="6819708"/>
        </p:xfrm>
        <a:graphic>
          <a:graphicData uri="http://schemas.openxmlformats.org/drawingml/2006/table">
            <a:tbl>
              <a:tblPr>
                <a:tableStyleId>{5C22544A-7EE6-4342-B048-85BDC9FD1C3A}</a:tableStyleId>
              </a:tblPr>
              <a:tblGrid>
                <a:gridCol w="9175534">
                  <a:extLst>
                    <a:ext uri="{9D8B030D-6E8A-4147-A177-3AD203B41FA5}">
                      <a16:colId xmlns:a16="http://schemas.microsoft.com/office/drawing/2014/main" val="20000"/>
                    </a:ext>
                  </a:extLst>
                </a:gridCol>
              </a:tblGrid>
              <a:tr h="1790508">
                <a:tc>
                  <a:txBody>
                    <a:bodyPr/>
                    <a:lstStyle/>
                    <a:p>
                      <a:pPr lvl="0" algn="ctr"/>
                      <a:endParaRPr lang="en-US" sz="2400" b="1" dirty="0" smtClean="0">
                        <a:latin typeface="Calibri" panose="020F0502020204030204" pitchFamily="34" charset="0"/>
                        <a:cs typeface="Calibri" panose="020F0502020204030204" pitchFamily="34" charset="0"/>
                      </a:endParaRPr>
                    </a:p>
                    <a:p>
                      <a:pPr lvl="0" algn="ctr"/>
                      <a:r>
                        <a:rPr lang="en-US" sz="2400" b="1" dirty="0" smtClean="0">
                          <a:latin typeface="Calibri" panose="020F0502020204030204" pitchFamily="34" charset="0"/>
                          <a:cs typeface="Calibri" panose="020F0502020204030204" pitchFamily="34" charset="0"/>
                        </a:rPr>
                        <a:t>Burnout:</a:t>
                      </a:r>
                    </a:p>
                    <a:p>
                      <a:pPr lvl="0" algn="ctr"/>
                      <a:r>
                        <a:rPr lang="en-US" sz="2400" b="0" dirty="0" smtClean="0">
                          <a:latin typeface="Calibri" panose="020F0502020204030204" pitchFamily="34" charset="0"/>
                          <a:cs typeface="Calibri" panose="020F0502020204030204" pitchFamily="34" charset="0"/>
                        </a:rPr>
                        <a:t>Emotional exhaustion and feelings of ineffectiveness due to work-related powerlessness, low appreciation</a:t>
                      </a:r>
                      <a:endParaRPr lang="en-US" sz="2400" b="0" dirty="0">
                        <a:latin typeface="Calibri" panose="020F0502020204030204" pitchFamily="34" charset="0"/>
                        <a:cs typeface="Calibri" panose="020F0502020204030204" pitchFamily="34" charset="0"/>
                      </a:endParaRP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38B"/>
                    </a:solidFill>
                  </a:tcPr>
                </a:tc>
                <a:extLst>
                  <a:ext uri="{0D108BD9-81ED-4DB2-BD59-A6C34878D82A}">
                    <a16:rowId xmlns:a16="http://schemas.microsoft.com/office/drawing/2014/main" val="10000"/>
                  </a:ext>
                </a:extLst>
              </a:tr>
              <a:tr h="1324606">
                <a:tc>
                  <a:txBody>
                    <a:bodyPr/>
                    <a:lstStyle/>
                    <a:p>
                      <a:pPr algn="ctr"/>
                      <a:r>
                        <a:rPr lang="en-US" sz="2400" b="1" dirty="0" smtClean="0">
                          <a:solidFill>
                            <a:schemeClr val="tx1"/>
                          </a:solidFill>
                          <a:latin typeface="Calibri" panose="020F0502020204030204" pitchFamily="34" charset="0"/>
                          <a:cs typeface="Calibri" panose="020F0502020204030204" pitchFamily="34" charset="0"/>
                        </a:rPr>
                        <a:t>Compassion</a:t>
                      </a:r>
                      <a:r>
                        <a:rPr lang="en-US" sz="2400" b="1" baseline="0" dirty="0" smtClean="0">
                          <a:solidFill>
                            <a:schemeClr val="tx1"/>
                          </a:solidFill>
                          <a:latin typeface="Calibri" panose="020F0502020204030204" pitchFamily="34" charset="0"/>
                          <a:cs typeface="Calibri" panose="020F0502020204030204" pitchFamily="34" charset="0"/>
                        </a:rPr>
                        <a:t> Fatigue:</a:t>
                      </a:r>
                    </a:p>
                    <a:p>
                      <a:pPr algn="ctr"/>
                      <a:r>
                        <a:rPr lang="en-US" sz="2400" baseline="0" dirty="0" smtClean="0">
                          <a:solidFill>
                            <a:schemeClr val="tx1"/>
                          </a:solidFill>
                          <a:latin typeface="Calibri" panose="020F0502020204030204" pitchFamily="34" charset="0"/>
                          <a:cs typeface="Calibri" panose="020F0502020204030204" pitchFamily="34" charset="0"/>
                        </a:rPr>
                        <a:t>Feeling of being emotionally “spent” by caring for others without being able to replenish our reserves</a:t>
                      </a:r>
                    </a:p>
                    <a:p>
                      <a:pPr algn="ctr"/>
                      <a:endParaRPr lang="en-US" sz="2400" dirty="0" smtClean="0">
                        <a:latin typeface="Calibri" panose="020F0502020204030204" pitchFamily="34" charset="0"/>
                        <a:cs typeface="Calibri" panose="020F0502020204030204" pitchFamily="34" charset="0"/>
                      </a:endParaRPr>
                    </a:p>
                  </a:txBody>
                  <a:tcPr marL="68580" marR="68580">
                    <a:lnT w="12700" cmpd="sng">
                      <a:noFill/>
                    </a:lnT>
                    <a:solidFill>
                      <a:srgbClr val="FFC301"/>
                    </a:solidFill>
                  </a:tcPr>
                </a:tc>
                <a:extLst>
                  <a:ext uri="{0D108BD9-81ED-4DB2-BD59-A6C34878D82A}">
                    <a16:rowId xmlns:a16="http://schemas.microsoft.com/office/drawing/2014/main" val="10001"/>
                  </a:ext>
                </a:extLst>
              </a:tr>
              <a:tr h="1180139">
                <a:tc>
                  <a:txBody>
                    <a:bodyPr/>
                    <a:lstStyle/>
                    <a:p>
                      <a:pPr lvl="0" algn="ctr"/>
                      <a:r>
                        <a:rPr lang="en-US" sz="2400" b="1" dirty="0" smtClean="0">
                          <a:solidFill>
                            <a:schemeClr val="tx1"/>
                          </a:solidFill>
                          <a:latin typeface="Calibri" panose="020F0502020204030204" pitchFamily="34" charset="0"/>
                          <a:cs typeface="Calibri" panose="020F0502020204030204" pitchFamily="34" charset="0"/>
                        </a:rPr>
                        <a:t>Vicarious Trauma:</a:t>
                      </a:r>
                    </a:p>
                    <a:p>
                      <a:pPr lvl="0" algn="ctr"/>
                      <a:r>
                        <a:rPr lang="en-US" sz="2400" dirty="0" smtClean="0">
                          <a:solidFill>
                            <a:schemeClr val="tx1"/>
                          </a:solidFill>
                          <a:latin typeface="Calibri" panose="020F0502020204030204" pitchFamily="34" charset="0"/>
                          <a:cs typeface="Calibri" panose="020F0502020204030204" pitchFamily="34" charset="0"/>
                        </a:rPr>
                        <a:t>Changes</a:t>
                      </a:r>
                      <a:r>
                        <a:rPr lang="en-US" sz="2400" baseline="0" dirty="0" smtClean="0">
                          <a:solidFill>
                            <a:schemeClr val="tx1"/>
                          </a:solidFill>
                          <a:latin typeface="Calibri" panose="020F0502020204030204" pitchFamily="34" charset="0"/>
                          <a:cs typeface="Calibri" panose="020F0502020204030204" pitchFamily="34" charset="0"/>
                        </a:rPr>
                        <a:t> in inner experience due to empathic engagement with a traumatized person</a:t>
                      </a:r>
                    </a:p>
                    <a:p>
                      <a:pPr lvl="0" algn="ctr"/>
                      <a:r>
                        <a:rPr lang="en-US" sz="2400" baseline="0" dirty="0" smtClean="0">
                          <a:solidFill>
                            <a:srgbClr val="FF9E01"/>
                          </a:solidFill>
                          <a:latin typeface="Calibri" panose="020F0502020204030204" pitchFamily="34" charset="0"/>
                          <a:cs typeface="Calibri" panose="020F0502020204030204" pitchFamily="34" charset="0"/>
                        </a:rPr>
                        <a:t>(may include moral injury)</a:t>
                      </a:r>
                    </a:p>
                    <a:p>
                      <a:pPr lvl="0" algn="ctr"/>
                      <a:endParaRPr lang="en-US" sz="2400" dirty="0">
                        <a:latin typeface="Calibri" panose="020F0502020204030204" pitchFamily="34" charset="0"/>
                        <a:cs typeface="Calibri" panose="020F0502020204030204" pitchFamily="34" charset="0"/>
                      </a:endParaRPr>
                    </a:p>
                  </a:txBody>
                  <a:tcPr marL="68580" marR="68580">
                    <a:solidFill>
                      <a:srgbClr val="FF9E01"/>
                    </a:solidFill>
                  </a:tcPr>
                </a:tc>
                <a:extLst>
                  <a:ext uri="{0D108BD9-81ED-4DB2-BD59-A6C34878D82A}">
                    <a16:rowId xmlns:a16="http://schemas.microsoft.com/office/drawing/2014/main" val="2964417386"/>
                  </a:ext>
                </a:extLst>
              </a:tr>
              <a:tr h="1180139">
                <a:tc>
                  <a:txBody>
                    <a:bodyPr/>
                    <a:lstStyle/>
                    <a:p>
                      <a:pPr lvl="0" algn="ctr"/>
                      <a:r>
                        <a:rPr lang="en-US" sz="2400" b="1" dirty="0" smtClean="0">
                          <a:solidFill>
                            <a:srgbClr val="FF7C80"/>
                          </a:solidFill>
                          <a:latin typeface="+mj-lt"/>
                        </a:rPr>
                        <a:t>Secondary Traumatic Stress:</a:t>
                      </a:r>
                    </a:p>
                    <a:p>
                      <a:pPr lvl="0" algn="ctr"/>
                      <a:r>
                        <a:rPr lang="en-US" sz="2400" b="0" dirty="0" smtClean="0">
                          <a:solidFill>
                            <a:srgbClr val="FF7C80"/>
                          </a:solidFill>
                          <a:latin typeface="+mj-lt"/>
                        </a:rPr>
                        <a:t>Presence of PTSD symptoms resulting from indirect exposure to others’ trauma</a:t>
                      </a:r>
                    </a:p>
                    <a:p>
                      <a:pPr lvl="0" algn="ctr"/>
                      <a:endParaRPr lang="en-US" sz="2400" dirty="0">
                        <a:latin typeface="+mj-lt"/>
                      </a:endParaRPr>
                    </a:p>
                  </a:txBody>
                  <a:tcPr marL="68580" marR="68580">
                    <a:solidFill>
                      <a:srgbClr val="FF7C80"/>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6845567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87036527"/>
              </p:ext>
            </p:extLst>
          </p:nvPr>
        </p:nvGraphicFramePr>
        <p:xfrm>
          <a:off x="-31535" y="0"/>
          <a:ext cx="9175534" cy="6819708"/>
        </p:xfrm>
        <a:graphic>
          <a:graphicData uri="http://schemas.openxmlformats.org/drawingml/2006/table">
            <a:tbl>
              <a:tblPr>
                <a:tableStyleId>{5C22544A-7EE6-4342-B048-85BDC9FD1C3A}</a:tableStyleId>
              </a:tblPr>
              <a:tblGrid>
                <a:gridCol w="9175534">
                  <a:extLst>
                    <a:ext uri="{9D8B030D-6E8A-4147-A177-3AD203B41FA5}">
                      <a16:colId xmlns:a16="http://schemas.microsoft.com/office/drawing/2014/main" val="20000"/>
                    </a:ext>
                  </a:extLst>
                </a:gridCol>
              </a:tblGrid>
              <a:tr h="1790508">
                <a:tc>
                  <a:txBody>
                    <a:bodyPr/>
                    <a:lstStyle/>
                    <a:p>
                      <a:pPr lvl="0" algn="ctr"/>
                      <a:endParaRPr lang="en-US" sz="2400" b="1" dirty="0" smtClean="0">
                        <a:latin typeface="Calibri" panose="020F0502020204030204" pitchFamily="34" charset="0"/>
                        <a:cs typeface="Calibri" panose="020F0502020204030204" pitchFamily="34" charset="0"/>
                      </a:endParaRPr>
                    </a:p>
                    <a:p>
                      <a:pPr lvl="0" algn="ctr"/>
                      <a:r>
                        <a:rPr lang="en-US" sz="2400" b="1" dirty="0" smtClean="0">
                          <a:latin typeface="Calibri" panose="020F0502020204030204" pitchFamily="34" charset="0"/>
                          <a:cs typeface="Calibri" panose="020F0502020204030204" pitchFamily="34" charset="0"/>
                        </a:rPr>
                        <a:t>Burnout:</a:t>
                      </a:r>
                    </a:p>
                    <a:p>
                      <a:pPr lvl="0" algn="ctr"/>
                      <a:r>
                        <a:rPr lang="en-US" sz="2400" b="0" dirty="0" smtClean="0">
                          <a:latin typeface="Calibri" panose="020F0502020204030204" pitchFamily="34" charset="0"/>
                          <a:cs typeface="Calibri" panose="020F0502020204030204" pitchFamily="34" charset="0"/>
                        </a:rPr>
                        <a:t>Emotional exhaustion and feelings of ineffectiveness due to work-related powerlessness, low appreciation</a:t>
                      </a:r>
                      <a:endParaRPr lang="en-US" sz="2400" b="0" dirty="0">
                        <a:latin typeface="Calibri" panose="020F0502020204030204" pitchFamily="34" charset="0"/>
                        <a:cs typeface="Calibri" panose="020F0502020204030204" pitchFamily="34" charset="0"/>
                      </a:endParaRP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38B"/>
                    </a:solidFill>
                  </a:tcPr>
                </a:tc>
                <a:extLst>
                  <a:ext uri="{0D108BD9-81ED-4DB2-BD59-A6C34878D82A}">
                    <a16:rowId xmlns:a16="http://schemas.microsoft.com/office/drawing/2014/main" val="10000"/>
                  </a:ext>
                </a:extLst>
              </a:tr>
              <a:tr h="1324606">
                <a:tc>
                  <a:txBody>
                    <a:bodyPr/>
                    <a:lstStyle/>
                    <a:p>
                      <a:pPr algn="ctr"/>
                      <a:r>
                        <a:rPr lang="en-US" sz="2400" b="1" dirty="0" smtClean="0">
                          <a:solidFill>
                            <a:schemeClr val="tx1"/>
                          </a:solidFill>
                          <a:latin typeface="Calibri" panose="020F0502020204030204" pitchFamily="34" charset="0"/>
                          <a:cs typeface="Calibri" panose="020F0502020204030204" pitchFamily="34" charset="0"/>
                        </a:rPr>
                        <a:t>Compassion</a:t>
                      </a:r>
                      <a:r>
                        <a:rPr lang="en-US" sz="2400" b="1" baseline="0" dirty="0" smtClean="0">
                          <a:solidFill>
                            <a:schemeClr val="tx1"/>
                          </a:solidFill>
                          <a:latin typeface="Calibri" panose="020F0502020204030204" pitchFamily="34" charset="0"/>
                          <a:cs typeface="Calibri" panose="020F0502020204030204" pitchFamily="34" charset="0"/>
                        </a:rPr>
                        <a:t> Fatigue:</a:t>
                      </a:r>
                    </a:p>
                    <a:p>
                      <a:pPr algn="ctr"/>
                      <a:r>
                        <a:rPr lang="en-US" sz="2400" baseline="0" dirty="0" smtClean="0">
                          <a:solidFill>
                            <a:schemeClr val="tx1"/>
                          </a:solidFill>
                          <a:latin typeface="Calibri" panose="020F0502020204030204" pitchFamily="34" charset="0"/>
                          <a:cs typeface="Calibri" panose="020F0502020204030204" pitchFamily="34" charset="0"/>
                        </a:rPr>
                        <a:t>Feeling of being emotionally “spent” by caring for others without being able to replenish our reserves</a:t>
                      </a:r>
                    </a:p>
                    <a:p>
                      <a:pPr algn="ctr"/>
                      <a:endParaRPr lang="en-US" sz="2400" dirty="0" smtClean="0">
                        <a:latin typeface="Calibri" panose="020F0502020204030204" pitchFamily="34" charset="0"/>
                        <a:cs typeface="Calibri" panose="020F0502020204030204" pitchFamily="34" charset="0"/>
                      </a:endParaRPr>
                    </a:p>
                  </a:txBody>
                  <a:tcPr marL="68580" marR="68580">
                    <a:lnT w="12700" cmpd="sng">
                      <a:noFill/>
                    </a:lnT>
                    <a:solidFill>
                      <a:srgbClr val="FFC301"/>
                    </a:solidFill>
                  </a:tcPr>
                </a:tc>
                <a:extLst>
                  <a:ext uri="{0D108BD9-81ED-4DB2-BD59-A6C34878D82A}">
                    <a16:rowId xmlns:a16="http://schemas.microsoft.com/office/drawing/2014/main" val="10001"/>
                  </a:ext>
                </a:extLst>
              </a:tr>
              <a:tr h="1180139">
                <a:tc>
                  <a:txBody>
                    <a:bodyPr/>
                    <a:lstStyle/>
                    <a:p>
                      <a:pPr lvl="0" algn="ctr"/>
                      <a:r>
                        <a:rPr lang="en-US" sz="2400" b="1" dirty="0" smtClean="0">
                          <a:solidFill>
                            <a:schemeClr val="tx1"/>
                          </a:solidFill>
                          <a:latin typeface="Calibri" panose="020F0502020204030204" pitchFamily="34" charset="0"/>
                          <a:cs typeface="Calibri" panose="020F0502020204030204" pitchFamily="34" charset="0"/>
                        </a:rPr>
                        <a:t>Vicarious Trauma:</a:t>
                      </a:r>
                    </a:p>
                    <a:p>
                      <a:pPr lvl="0" algn="ctr"/>
                      <a:r>
                        <a:rPr lang="en-US" sz="2400" dirty="0" smtClean="0">
                          <a:solidFill>
                            <a:schemeClr val="tx1"/>
                          </a:solidFill>
                          <a:latin typeface="Calibri" panose="020F0502020204030204" pitchFamily="34" charset="0"/>
                          <a:cs typeface="Calibri" panose="020F0502020204030204" pitchFamily="34" charset="0"/>
                        </a:rPr>
                        <a:t>Changes</a:t>
                      </a:r>
                      <a:r>
                        <a:rPr lang="en-US" sz="2400" baseline="0" dirty="0" smtClean="0">
                          <a:solidFill>
                            <a:schemeClr val="tx1"/>
                          </a:solidFill>
                          <a:latin typeface="Calibri" panose="020F0502020204030204" pitchFamily="34" charset="0"/>
                          <a:cs typeface="Calibri" panose="020F0502020204030204" pitchFamily="34" charset="0"/>
                        </a:rPr>
                        <a:t> in inner experience due to empathic engagement with a traumatized person</a:t>
                      </a:r>
                    </a:p>
                    <a:p>
                      <a:pPr lvl="0" algn="ctr"/>
                      <a:r>
                        <a:rPr lang="en-US" sz="2400" baseline="0" dirty="0" smtClean="0">
                          <a:solidFill>
                            <a:schemeClr val="tx1"/>
                          </a:solidFill>
                          <a:latin typeface="Calibri" panose="020F0502020204030204" pitchFamily="34" charset="0"/>
                          <a:cs typeface="Calibri" panose="020F0502020204030204" pitchFamily="34" charset="0"/>
                        </a:rPr>
                        <a:t>(may include </a:t>
                      </a:r>
                      <a:r>
                        <a:rPr lang="en-US" sz="2400" b="1" baseline="0" dirty="0" smtClean="0">
                          <a:solidFill>
                            <a:schemeClr val="tx1"/>
                          </a:solidFill>
                          <a:latin typeface="Calibri" panose="020F0502020204030204" pitchFamily="34" charset="0"/>
                          <a:cs typeface="Calibri" panose="020F0502020204030204" pitchFamily="34" charset="0"/>
                        </a:rPr>
                        <a:t>moral injury</a:t>
                      </a:r>
                      <a:r>
                        <a:rPr lang="en-US" sz="2400" baseline="0" dirty="0" smtClean="0">
                          <a:solidFill>
                            <a:schemeClr val="tx1"/>
                          </a:solidFill>
                          <a:latin typeface="Calibri" panose="020F0502020204030204" pitchFamily="34" charset="0"/>
                          <a:cs typeface="Calibri" panose="020F0502020204030204" pitchFamily="34" charset="0"/>
                        </a:rPr>
                        <a:t>)</a:t>
                      </a:r>
                    </a:p>
                    <a:p>
                      <a:pPr lvl="0" algn="ctr"/>
                      <a:endParaRPr lang="en-US" sz="2400" dirty="0">
                        <a:latin typeface="Calibri" panose="020F0502020204030204" pitchFamily="34" charset="0"/>
                        <a:cs typeface="Calibri" panose="020F0502020204030204" pitchFamily="34" charset="0"/>
                      </a:endParaRPr>
                    </a:p>
                  </a:txBody>
                  <a:tcPr marL="68580" marR="68580">
                    <a:solidFill>
                      <a:srgbClr val="FF9E01"/>
                    </a:solidFill>
                  </a:tcPr>
                </a:tc>
                <a:extLst>
                  <a:ext uri="{0D108BD9-81ED-4DB2-BD59-A6C34878D82A}">
                    <a16:rowId xmlns:a16="http://schemas.microsoft.com/office/drawing/2014/main" val="2964417386"/>
                  </a:ext>
                </a:extLst>
              </a:tr>
              <a:tr h="1180139">
                <a:tc>
                  <a:txBody>
                    <a:bodyPr/>
                    <a:lstStyle/>
                    <a:p>
                      <a:pPr lvl="0" algn="ctr"/>
                      <a:r>
                        <a:rPr lang="en-US" sz="2400" b="1" dirty="0" smtClean="0">
                          <a:solidFill>
                            <a:srgbClr val="FF7C80"/>
                          </a:solidFill>
                          <a:latin typeface="+mj-lt"/>
                        </a:rPr>
                        <a:t>Secondary Traumatic Stress:</a:t>
                      </a:r>
                    </a:p>
                    <a:p>
                      <a:pPr lvl="0" algn="ctr"/>
                      <a:r>
                        <a:rPr lang="en-US" sz="2400" b="0" dirty="0" smtClean="0">
                          <a:solidFill>
                            <a:srgbClr val="FF7C80"/>
                          </a:solidFill>
                          <a:latin typeface="+mj-lt"/>
                        </a:rPr>
                        <a:t>Presence of PTSD symptoms resulting from indirect exposure to others’ trauma</a:t>
                      </a:r>
                    </a:p>
                    <a:p>
                      <a:pPr lvl="0" algn="ctr"/>
                      <a:endParaRPr lang="en-US" sz="2400" dirty="0">
                        <a:latin typeface="+mj-lt"/>
                      </a:endParaRPr>
                    </a:p>
                  </a:txBody>
                  <a:tcPr marL="68580" marR="68580">
                    <a:solidFill>
                      <a:srgbClr val="FF7C80"/>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4962177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C30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1066800"/>
          </a:xfrm>
        </p:spPr>
        <p:txBody>
          <a:bodyPr>
            <a:normAutofit/>
          </a:bodyPr>
          <a:lstStyle/>
          <a:p>
            <a:r>
              <a:rPr lang="en-US" sz="3600" b="1" dirty="0" smtClean="0">
                <a:solidFill>
                  <a:schemeClr val="tx1"/>
                </a:solidFill>
                <a:latin typeface="Calibri" panose="020F0502020204030204" pitchFamily="34" charset="0"/>
                <a:cs typeface="Calibri" panose="020F0502020204030204" pitchFamily="34" charset="0"/>
              </a:rPr>
              <a:t>Moral injury</a:t>
            </a:r>
            <a:endParaRPr lang="en-US" sz="3600" b="1"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457200" y="1447800"/>
            <a:ext cx="8382000" cy="5126736"/>
          </a:xfrm>
        </p:spPr>
        <p:txBody>
          <a:bodyPr>
            <a:normAutofit fontScale="85000" lnSpcReduction="10000"/>
          </a:bodyPr>
          <a:lstStyle/>
          <a:p>
            <a:pPr>
              <a:buClr>
                <a:srgbClr val="C00000"/>
              </a:buClr>
            </a:pPr>
            <a:r>
              <a:rPr lang="en-US" dirty="0" smtClean="0">
                <a:latin typeface="Calibri" panose="020F0502020204030204" pitchFamily="34" charset="0"/>
                <a:cs typeface="Calibri" panose="020F0502020204030204" pitchFamily="34" charset="0"/>
              </a:rPr>
              <a:t>“</a:t>
            </a:r>
            <a:r>
              <a:rPr lang="en-US" dirty="0">
                <a:latin typeface="Calibri" panose="020F0502020204030204" pitchFamily="34" charset="0"/>
                <a:cs typeface="Calibri" panose="020F0502020204030204" pitchFamily="34" charset="0"/>
              </a:rPr>
              <a:t>Perpetrating, failing to prevent, bearing witness to, or learning about acts that </a:t>
            </a:r>
            <a:r>
              <a:rPr lang="en-US" dirty="0" smtClean="0">
                <a:latin typeface="Calibri" panose="020F0502020204030204" pitchFamily="34" charset="0"/>
                <a:cs typeface="Calibri" panose="020F0502020204030204" pitchFamily="34" charset="0"/>
              </a:rPr>
              <a:t>transgress </a:t>
            </a:r>
            <a:r>
              <a:rPr lang="en-US" dirty="0">
                <a:latin typeface="Calibri" panose="020F0502020204030204" pitchFamily="34" charset="0"/>
                <a:cs typeface="Calibri" panose="020F0502020204030204" pitchFamily="34" charset="0"/>
              </a:rPr>
              <a:t>deeply held moral beliefs and expectations” (</a:t>
            </a:r>
            <a:r>
              <a:rPr lang="en-US" dirty="0" err="1">
                <a:latin typeface="Calibri" panose="020F0502020204030204" pitchFamily="34" charset="0"/>
                <a:cs typeface="Calibri" panose="020F0502020204030204" pitchFamily="34" charset="0"/>
              </a:rPr>
              <a:t>Litz</a:t>
            </a:r>
            <a:r>
              <a:rPr lang="en-US" dirty="0">
                <a:latin typeface="Calibri" panose="020F0502020204030204" pitchFamily="34" charset="0"/>
                <a:cs typeface="Calibri" panose="020F0502020204030204" pitchFamily="34" charset="0"/>
              </a:rPr>
              <a:t> et al., 2009) </a:t>
            </a:r>
            <a:endParaRPr lang="en-US" dirty="0" smtClean="0">
              <a:latin typeface="Calibri" panose="020F0502020204030204" pitchFamily="34" charset="0"/>
              <a:cs typeface="Calibri" panose="020F0502020204030204" pitchFamily="34" charset="0"/>
            </a:endParaRPr>
          </a:p>
          <a:p>
            <a:pPr>
              <a:buClr>
                <a:srgbClr val="C00000"/>
              </a:buClr>
            </a:pPr>
            <a:endParaRPr lang="en-US" dirty="0" smtClean="0">
              <a:solidFill>
                <a:schemeClr val="tx2"/>
              </a:solidFill>
              <a:latin typeface="Calibri" panose="020F0502020204030204" pitchFamily="34" charset="0"/>
              <a:cs typeface="Calibri" panose="020F0502020204030204" pitchFamily="34" charset="0"/>
            </a:endParaRPr>
          </a:p>
          <a:p>
            <a:pPr>
              <a:buClr>
                <a:srgbClr val="C00000"/>
              </a:buClr>
            </a:pPr>
            <a:r>
              <a:rPr lang="en-US" dirty="0" smtClean="0">
                <a:latin typeface="Calibri" panose="020F0502020204030204" pitchFamily="34" charset="0"/>
                <a:cs typeface="Calibri" panose="020F0502020204030204" pitchFamily="34" charset="0"/>
              </a:rPr>
              <a:t>Moral Injury Scales for Youth (Chaplo, Kerig et al., 2019)</a:t>
            </a:r>
          </a:p>
          <a:p>
            <a:pPr lvl="1"/>
            <a:r>
              <a:rPr lang="en-US" dirty="0">
                <a:solidFill>
                  <a:schemeClr val="tx1"/>
                </a:solidFill>
                <a:latin typeface="Calibri" panose="020F0502020204030204" pitchFamily="34" charset="0"/>
                <a:cs typeface="Calibri" panose="020F0502020204030204" pitchFamily="34" charset="0"/>
              </a:rPr>
              <a:t>Commission with agency</a:t>
            </a:r>
          </a:p>
          <a:p>
            <a:pPr lvl="2"/>
            <a:r>
              <a:rPr lang="en-US" dirty="0" smtClean="0">
                <a:solidFill>
                  <a:schemeClr val="tx2"/>
                </a:solidFill>
                <a:latin typeface="Calibri" panose="020F0502020204030204" pitchFamily="34" charset="0"/>
                <a:cs typeface="Calibri" panose="020F0502020204030204" pitchFamily="34" charset="0"/>
              </a:rPr>
              <a:t>“I’ve </a:t>
            </a:r>
            <a:r>
              <a:rPr lang="en-US" dirty="0">
                <a:solidFill>
                  <a:schemeClr val="tx2"/>
                </a:solidFill>
                <a:latin typeface="Calibri" panose="020F0502020204030204" pitchFamily="34" charset="0"/>
                <a:cs typeface="Calibri" panose="020F0502020204030204" pitchFamily="34" charset="0"/>
              </a:rPr>
              <a:t>done things that break my own rules of right and </a:t>
            </a:r>
            <a:r>
              <a:rPr lang="en-US" dirty="0" smtClean="0">
                <a:solidFill>
                  <a:schemeClr val="tx2"/>
                </a:solidFill>
                <a:latin typeface="Calibri" panose="020F0502020204030204" pitchFamily="34" charset="0"/>
                <a:cs typeface="Calibri" panose="020F0502020204030204" pitchFamily="34" charset="0"/>
              </a:rPr>
              <a:t>wrong”</a:t>
            </a:r>
            <a:endParaRPr lang="en-US" dirty="0">
              <a:solidFill>
                <a:schemeClr val="tx2"/>
              </a:solidFill>
              <a:latin typeface="Calibri" panose="020F0502020204030204" pitchFamily="34" charset="0"/>
              <a:cs typeface="Calibri" panose="020F0502020204030204" pitchFamily="34" charset="0"/>
            </a:endParaRPr>
          </a:p>
          <a:p>
            <a:pPr lvl="1"/>
            <a:r>
              <a:rPr lang="en-US" dirty="0">
                <a:solidFill>
                  <a:schemeClr val="tx1"/>
                </a:solidFill>
                <a:latin typeface="Calibri" panose="020F0502020204030204" pitchFamily="34" charset="0"/>
                <a:cs typeface="Calibri" panose="020F0502020204030204" pitchFamily="34" charset="0"/>
              </a:rPr>
              <a:t>Commission under duress</a:t>
            </a:r>
          </a:p>
          <a:p>
            <a:pPr lvl="2"/>
            <a:r>
              <a:rPr lang="en-US" dirty="0" smtClean="0">
                <a:solidFill>
                  <a:schemeClr val="tx2"/>
                </a:solidFill>
                <a:latin typeface="Calibri" panose="020F0502020204030204" pitchFamily="34" charset="0"/>
                <a:cs typeface="Calibri" panose="020F0502020204030204" pitchFamily="34" charset="0"/>
              </a:rPr>
              <a:t>“I’ve </a:t>
            </a:r>
            <a:r>
              <a:rPr lang="en-US" dirty="0">
                <a:solidFill>
                  <a:schemeClr val="tx2"/>
                </a:solidFill>
                <a:latin typeface="Calibri" panose="020F0502020204030204" pitchFamily="34" charset="0"/>
                <a:cs typeface="Calibri" panose="020F0502020204030204" pitchFamily="34" charset="0"/>
              </a:rPr>
              <a:t>been forced to do things I think are </a:t>
            </a:r>
            <a:r>
              <a:rPr lang="en-US" dirty="0" smtClean="0">
                <a:solidFill>
                  <a:schemeClr val="tx2"/>
                </a:solidFill>
                <a:latin typeface="Calibri" panose="020F0502020204030204" pitchFamily="34" charset="0"/>
                <a:cs typeface="Calibri" panose="020F0502020204030204" pitchFamily="34" charset="0"/>
              </a:rPr>
              <a:t>wrong”</a:t>
            </a:r>
            <a:endParaRPr lang="en-US" dirty="0">
              <a:solidFill>
                <a:schemeClr val="tx2"/>
              </a:solidFill>
              <a:latin typeface="Calibri" panose="020F0502020204030204" pitchFamily="34" charset="0"/>
              <a:cs typeface="Calibri" panose="020F0502020204030204" pitchFamily="34" charset="0"/>
            </a:endParaRPr>
          </a:p>
          <a:p>
            <a:pPr lvl="1"/>
            <a:r>
              <a:rPr lang="en-US" dirty="0">
                <a:solidFill>
                  <a:schemeClr val="tx1"/>
                </a:solidFill>
                <a:latin typeface="Calibri" panose="020F0502020204030204" pitchFamily="34" charset="0"/>
                <a:cs typeface="Calibri" panose="020F0502020204030204" pitchFamily="34" charset="0"/>
              </a:rPr>
              <a:t>Omission</a:t>
            </a:r>
          </a:p>
          <a:p>
            <a:pPr lvl="2"/>
            <a:r>
              <a:rPr lang="en-US" dirty="0" smtClean="0">
                <a:solidFill>
                  <a:schemeClr val="tx2"/>
                </a:solidFill>
                <a:latin typeface="Calibri" panose="020F0502020204030204" pitchFamily="34" charset="0"/>
                <a:cs typeface="Calibri" panose="020F0502020204030204" pitchFamily="34" charset="0"/>
              </a:rPr>
              <a:t>“I stood by and let a </a:t>
            </a:r>
            <a:r>
              <a:rPr lang="en-US" dirty="0">
                <a:solidFill>
                  <a:schemeClr val="tx2"/>
                </a:solidFill>
                <a:latin typeface="Calibri" panose="020F0502020204030204" pitchFamily="34" charset="0"/>
                <a:cs typeface="Calibri" panose="020F0502020204030204" pitchFamily="34" charset="0"/>
              </a:rPr>
              <a:t>bad thing happen when I should have </a:t>
            </a:r>
            <a:r>
              <a:rPr lang="en-US" dirty="0" smtClean="0">
                <a:solidFill>
                  <a:schemeClr val="tx2"/>
                </a:solidFill>
                <a:latin typeface="Calibri" panose="020F0502020204030204" pitchFamily="34" charset="0"/>
                <a:cs typeface="Calibri" panose="020F0502020204030204" pitchFamily="34" charset="0"/>
              </a:rPr>
              <a:t>stopped it”</a:t>
            </a:r>
            <a:endParaRPr lang="en-US" dirty="0">
              <a:solidFill>
                <a:schemeClr val="tx2"/>
              </a:solidFill>
              <a:latin typeface="Calibri" panose="020F0502020204030204" pitchFamily="34" charset="0"/>
              <a:cs typeface="Calibri" panose="020F0502020204030204" pitchFamily="34" charset="0"/>
            </a:endParaRPr>
          </a:p>
          <a:p>
            <a:pPr lvl="1"/>
            <a:r>
              <a:rPr lang="en-US" dirty="0">
                <a:solidFill>
                  <a:schemeClr val="tx1"/>
                </a:solidFill>
                <a:latin typeface="Calibri" panose="020F0502020204030204" pitchFamily="34" charset="0"/>
                <a:cs typeface="Calibri" panose="020F0502020204030204" pitchFamily="34" charset="0"/>
              </a:rPr>
              <a:t>Witnessing</a:t>
            </a:r>
          </a:p>
          <a:p>
            <a:pPr lvl="2"/>
            <a:r>
              <a:rPr lang="en-US" dirty="0" smtClean="0">
                <a:solidFill>
                  <a:schemeClr val="tx2"/>
                </a:solidFill>
                <a:latin typeface="Calibri" panose="020F0502020204030204" pitchFamily="34" charset="0"/>
                <a:cs typeface="Calibri" panose="020F0502020204030204" pitchFamily="34" charset="0"/>
              </a:rPr>
              <a:t>“I’ve </a:t>
            </a:r>
            <a:r>
              <a:rPr lang="en-US" dirty="0">
                <a:solidFill>
                  <a:schemeClr val="tx2"/>
                </a:solidFill>
                <a:latin typeface="Calibri" panose="020F0502020204030204" pitchFamily="34" charset="0"/>
                <a:cs typeface="Calibri" panose="020F0502020204030204" pitchFamily="34" charset="0"/>
              </a:rPr>
              <a:t>seen people do terrible </a:t>
            </a:r>
            <a:r>
              <a:rPr lang="en-US" dirty="0" smtClean="0">
                <a:solidFill>
                  <a:schemeClr val="tx2"/>
                </a:solidFill>
                <a:latin typeface="Calibri" panose="020F0502020204030204" pitchFamily="34" charset="0"/>
                <a:cs typeface="Calibri" panose="020F0502020204030204" pitchFamily="34" charset="0"/>
              </a:rPr>
              <a:t>things”</a:t>
            </a:r>
            <a:endParaRPr lang="en-US" dirty="0">
              <a:solidFill>
                <a:schemeClr val="tx2"/>
              </a:solidFill>
              <a:latin typeface="Calibri" panose="020F0502020204030204" pitchFamily="34" charset="0"/>
              <a:cs typeface="Calibri" panose="020F0502020204030204" pitchFamily="34" charset="0"/>
            </a:endParaRPr>
          </a:p>
          <a:p>
            <a:pPr lvl="1"/>
            <a:r>
              <a:rPr lang="en-US" dirty="0">
                <a:solidFill>
                  <a:schemeClr val="tx1"/>
                </a:solidFill>
                <a:latin typeface="Calibri" panose="020F0502020204030204" pitchFamily="34" charset="0"/>
                <a:cs typeface="Calibri" panose="020F0502020204030204" pitchFamily="34" charset="0"/>
              </a:rPr>
              <a:t>Betrayal</a:t>
            </a:r>
          </a:p>
          <a:p>
            <a:pPr lvl="2"/>
            <a:r>
              <a:rPr lang="en-US" dirty="0" smtClean="0">
                <a:solidFill>
                  <a:schemeClr val="tx2"/>
                </a:solidFill>
                <a:latin typeface="Calibri" panose="020F0502020204030204" pitchFamily="34" charset="0"/>
                <a:cs typeface="Calibri" panose="020F0502020204030204" pitchFamily="34" charset="0"/>
              </a:rPr>
              <a:t>“Someone </a:t>
            </a:r>
            <a:r>
              <a:rPr lang="en-US" dirty="0">
                <a:solidFill>
                  <a:schemeClr val="tx2"/>
                </a:solidFill>
                <a:latin typeface="Calibri" panose="020F0502020204030204" pitchFamily="34" charset="0"/>
                <a:cs typeface="Calibri" panose="020F0502020204030204" pitchFamily="34" charset="0"/>
              </a:rPr>
              <a:t>I trusted did something I think is really </a:t>
            </a:r>
            <a:r>
              <a:rPr lang="en-US" dirty="0" smtClean="0">
                <a:solidFill>
                  <a:schemeClr val="tx2"/>
                </a:solidFill>
                <a:latin typeface="Calibri" panose="020F0502020204030204" pitchFamily="34" charset="0"/>
                <a:cs typeface="Calibri" panose="020F0502020204030204" pitchFamily="34" charset="0"/>
              </a:rPr>
              <a:t>wrong”</a:t>
            </a:r>
            <a:endParaRPr lang="en-US" dirty="0">
              <a:solidFill>
                <a:schemeClr val="tx2"/>
              </a:solidFill>
              <a:latin typeface="Calibri" panose="020F0502020204030204" pitchFamily="34" charset="0"/>
              <a:cs typeface="Calibri" panose="020F0502020204030204" pitchFamily="34" charset="0"/>
            </a:endParaRPr>
          </a:p>
          <a:p>
            <a:endParaRPr lang="en-US" dirty="0">
              <a:latin typeface="+mj-lt"/>
            </a:endParaRPr>
          </a:p>
        </p:txBody>
      </p:sp>
    </p:spTree>
    <p:extLst>
      <p:ext uri="{BB962C8B-B14F-4D97-AF65-F5344CB8AC3E}">
        <p14:creationId xmlns:p14="http://schemas.microsoft.com/office/powerpoint/2010/main" val="25883599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79389549"/>
              </p:ext>
            </p:extLst>
          </p:nvPr>
        </p:nvGraphicFramePr>
        <p:xfrm>
          <a:off x="-31535" y="0"/>
          <a:ext cx="9175534" cy="6819708"/>
        </p:xfrm>
        <a:graphic>
          <a:graphicData uri="http://schemas.openxmlformats.org/drawingml/2006/table">
            <a:tbl>
              <a:tblPr>
                <a:tableStyleId>{5C22544A-7EE6-4342-B048-85BDC9FD1C3A}</a:tableStyleId>
              </a:tblPr>
              <a:tblGrid>
                <a:gridCol w="9175534">
                  <a:extLst>
                    <a:ext uri="{9D8B030D-6E8A-4147-A177-3AD203B41FA5}">
                      <a16:colId xmlns:a16="http://schemas.microsoft.com/office/drawing/2014/main" val="20000"/>
                    </a:ext>
                  </a:extLst>
                </a:gridCol>
              </a:tblGrid>
              <a:tr h="1790508">
                <a:tc>
                  <a:txBody>
                    <a:bodyPr/>
                    <a:lstStyle/>
                    <a:p>
                      <a:pPr lvl="0" algn="ctr"/>
                      <a:endParaRPr lang="en-US" sz="2400" b="1" dirty="0" smtClean="0">
                        <a:latin typeface="Calibri" panose="020F0502020204030204" pitchFamily="34" charset="0"/>
                        <a:cs typeface="Calibri" panose="020F0502020204030204" pitchFamily="34" charset="0"/>
                      </a:endParaRPr>
                    </a:p>
                    <a:p>
                      <a:pPr lvl="0" algn="ctr"/>
                      <a:r>
                        <a:rPr lang="en-US" sz="2400" b="1" dirty="0" smtClean="0">
                          <a:latin typeface="Calibri" panose="020F0502020204030204" pitchFamily="34" charset="0"/>
                          <a:cs typeface="Calibri" panose="020F0502020204030204" pitchFamily="34" charset="0"/>
                        </a:rPr>
                        <a:t>Burnout:</a:t>
                      </a:r>
                    </a:p>
                    <a:p>
                      <a:pPr lvl="0" algn="ctr"/>
                      <a:r>
                        <a:rPr lang="en-US" sz="2400" b="0" dirty="0" smtClean="0">
                          <a:latin typeface="Calibri" panose="020F0502020204030204" pitchFamily="34" charset="0"/>
                          <a:cs typeface="Calibri" panose="020F0502020204030204" pitchFamily="34" charset="0"/>
                        </a:rPr>
                        <a:t>Emotional exhaustion and feelings of ineffectiveness due to work-related powerlessness, low appreciation</a:t>
                      </a:r>
                      <a:endParaRPr lang="en-US" sz="2400" b="0" dirty="0">
                        <a:latin typeface="Calibri" panose="020F0502020204030204" pitchFamily="34" charset="0"/>
                        <a:cs typeface="Calibri" panose="020F0502020204030204" pitchFamily="34" charset="0"/>
                      </a:endParaRP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38B"/>
                    </a:solidFill>
                  </a:tcPr>
                </a:tc>
                <a:extLst>
                  <a:ext uri="{0D108BD9-81ED-4DB2-BD59-A6C34878D82A}">
                    <a16:rowId xmlns:a16="http://schemas.microsoft.com/office/drawing/2014/main" val="10000"/>
                  </a:ext>
                </a:extLst>
              </a:tr>
              <a:tr h="1324606">
                <a:tc>
                  <a:txBody>
                    <a:bodyPr/>
                    <a:lstStyle/>
                    <a:p>
                      <a:pPr algn="ctr"/>
                      <a:r>
                        <a:rPr lang="en-US" sz="2400" b="1" dirty="0" smtClean="0">
                          <a:latin typeface="Calibri" panose="020F0502020204030204" pitchFamily="34" charset="0"/>
                          <a:cs typeface="Calibri" panose="020F0502020204030204" pitchFamily="34" charset="0"/>
                        </a:rPr>
                        <a:t>Compassion</a:t>
                      </a:r>
                      <a:r>
                        <a:rPr lang="en-US" sz="2400" b="1" baseline="0" dirty="0" smtClean="0">
                          <a:latin typeface="Calibri" panose="020F0502020204030204" pitchFamily="34" charset="0"/>
                          <a:cs typeface="Calibri" panose="020F0502020204030204" pitchFamily="34" charset="0"/>
                        </a:rPr>
                        <a:t> Fatigue:</a:t>
                      </a:r>
                    </a:p>
                    <a:p>
                      <a:pPr algn="ctr"/>
                      <a:r>
                        <a:rPr lang="en-US" sz="2400" baseline="0" dirty="0" smtClean="0">
                          <a:latin typeface="Calibri" panose="020F0502020204030204" pitchFamily="34" charset="0"/>
                          <a:cs typeface="Calibri" panose="020F0502020204030204" pitchFamily="34" charset="0"/>
                        </a:rPr>
                        <a:t>Feeling of being emotionally “spent” by caring for others without being able to replenish our reserves</a:t>
                      </a:r>
                    </a:p>
                    <a:p>
                      <a:pPr algn="ctr"/>
                      <a:endParaRPr lang="en-US" sz="2400" dirty="0" smtClean="0">
                        <a:latin typeface="Calibri" panose="020F0502020204030204" pitchFamily="34" charset="0"/>
                        <a:cs typeface="Calibri" panose="020F0502020204030204" pitchFamily="34" charset="0"/>
                      </a:endParaRPr>
                    </a:p>
                  </a:txBody>
                  <a:tcPr marL="68580" marR="68580">
                    <a:lnT w="12700" cmpd="sng">
                      <a:noFill/>
                    </a:lnT>
                    <a:solidFill>
                      <a:srgbClr val="FFC301"/>
                    </a:solidFill>
                  </a:tcPr>
                </a:tc>
                <a:extLst>
                  <a:ext uri="{0D108BD9-81ED-4DB2-BD59-A6C34878D82A}">
                    <a16:rowId xmlns:a16="http://schemas.microsoft.com/office/drawing/2014/main" val="10001"/>
                  </a:ext>
                </a:extLst>
              </a:tr>
              <a:tr h="1180139">
                <a:tc>
                  <a:txBody>
                    <a:bodyPr/>
                    <a:lstStyle/>
                    <a:p>
                      <a:pPr lvl="0" algn="ctr"/>
                      <a:r>
                        <a:rPr lang="en-US" sz="2400" b="1" dirty="0" smtClean="0">
                          <a:latin typeface="Calibri" panose="020F0502020204030204" pitchFamily="34" charset="0"/>
                          <a:cs typeface="Calibri" panose="020F0502020204030204" pitchFamily="34" charset="0"/>
                        </a:rPr>
                        <a:t>Vicarious Trauma:</a:t>
                      </a:r>
                    </a:p>
                    <a:p>
                      <a:pPr lvl="0" algn="ctr"/>
                      <a:r>
                        <a:rPr lang="en-US" sz="2400" dirty="0" smtClean="0">
                          <a:latin typeface="Calibri" panose="020F0502020204030204" pitchFamily="34" charset="0"/>
                          <a:cs typeface="Calibri" panose="020F0502020204030204" pitchFamily="34" charset="0"/>
                        </a:rPr>
                        <a:t>Changes</a:t>
                      </a:r>
                      <a:r>
                        <a:rPr lang="en-US" sz="2400" baseline="0" dirty="0" smtClean="0">
                          <a:latin typeface="Calibri" panose="020F0502020204030204" pitchFamily="34" charset="0"/>
                          <a:cs typeface="Calibri" panose="020F0502020204030204" pitchFamily="34" charset="0"/>
                        </a:rPr>
                        <a:t> in inner experience due to empathic engagement with a traumatized person</a:t>
                      </a:r>
                    </a:p>
                    <a:p>
                      <a:pPr lvl="0" algn="ctr"/>
                      <a:r>
                        <a:rPr lang="en-US" sz="2400" baseline="0" dirty="0" smtClean="0">
                          <a:latin typeface="Calibri" panose="020F0502020204030204" pitchFamily="34" charset="0"/>
                          <a:cs typeface="Calibri" panose="020F0502020204030204" pitchFamily="34" charset="0"/>
                        </a:rPr>
                        <a:t>(may include </a:t>
                      </a:r>
                      <a:r>
                        <a:rPr lang="en-US" sz="2400" b="1" baseline="0" dirty="0" smtClean="0">
                          <a:latin typeface="Calibri" panose="020F0502020204030204" pitchFamily="34" charset="0"/>
                          <a:cs typeface="Calibri" panose="020F0502020204030204" pitchFamily="34" charset="0"/>
                        </a:rPr>
                        <a:t>moral injury</a:t>
                      </a:r>
                      <a:r>
                        <a:rPr lang="en-US" sz="2400" baseline="0" dirty="0" smtClean="0">
                          <a:latin typeface="Calibri" panose="020F0502020204030204" pitchFamily="34" charset="0"/>
                          <a:cs typeface="Calibri" panose="020F0502020204030204" pitchFamily="34" charset="0"/>
                        </a:rPr>
                        <a:t>)</a:t>
                      </a:r>
                    </a:p>
                    <a:p>
                      <a:pPr lvl="0" algn="ctr"/>
                      <a:endParaRPr lang="en-US" sz="2400" dirty="0">
                        <a:latin typeface="Calibri" panose="020F0502020204030204" pitchFamily="34" charset="0"/>
                        <a:cs typeface="Calibri" panose="020F0502020204030204" pitchFamily="34" charset="0"/>
                      </a:endParaRPr>
                    </a:p>
                  </a:txBody>
                  <a:tcPr marL="68580" marR="68580">
                    <a:solidFill>
                      <a:srgbClr val="FF9E01"/>
                    </a:solidFill>
                  </a:tcPr>
                </a:tc>
                <a:extLst>
                  <a:ext uri="{0D108BD9-81ED-4DB2-BD59-A6C34878D82A}">
                    <a16:rowId xmlns:a16="http://schemas.microsoft.com/office/drawing/2014/main" val="2964417386"/>
                  </a:ext>
                </a:extLst>
              </a:tr>
              <a:tr h="1180139">
                <a:tc>
                  <a:txBody>
                    <a:bodyPr/>
                    <a:lstStyle/>
                    <a:p>
                      <a:pPr lvl="0" algn="ctr"/>
                      <a:r>
                        <a:rPr lang="en-US" sz="2400" b="1" dirty="0" smtClean="0">
                          <a:latin typeface="Calibri" panose="020F0502020204030204" pitchFamily="34" charset="0"/>
                          <a:cs typeface="Calibri" panose="020F0502020204030204" pitchFamily="34" charset="0"/>
                        </a:rPr>
                        <a:t>Secondary Traumatic Stress:</a:t>
                      </a:r>
                    </a:p>
                    <a:p>
                      <a:pPr lvl="0" algn="ctr"/>
                      <a:r>
                        <a:rPr lang="en-US" sz="2400" b="0" dirty="0" smtClean="0">
                          <a:latin typeface="Calibri" panose="020F0502020204030204" pitchFamily="34" charset="0"/>
                          <a:cs typeface="Calibri" panose="020F0502020204030204" pitchFamily="34" charset="0"/>
                        </a:rPr>
                        <a:t>Presence of PTSD symptoms </a:t>
                      </a:r>
                      <a:r>
                        <a:rPr lang="en-US" sz="2000" b="0" i="0" dirty="0" smtClean="0">
                          <a:latin typeface="Calibri" panose="020F0502020204030204" pitchFamily="34" charset="0"/>
                          <a:cs typeface="Calibri" panose="020F0502020204030204" pitchFamily="34" charset="0"/>
                        </a:rPr>
                        <a:t>(intrusions, avoidance, negative cognitions</a:t>
                      </a:r>
                      <a:r>
                        <a:rPr lang="en-US" sz="2000" b="0" i="0" baseline="0" dirty="0" smtClean="0">
                          <a:latin typeface="Calibri" panose="020F0502020204030204" pitchFamily="34" charset="0"/>
                          <a:cs typeface="Calibri" panose="020F0502020204030204" pitchFamily="34" charset="0"/>
                        </a:rPr>
                        <a:t> and mood, </a:t>
                      </a:r>
                      <a:r>
                        <a:rPr lang="en-US" sz="2000" b="0" i="0" baseline="0" dirty="0" err="1" smtClean="0">
                          <a:latin typeface="Calibri" panose="020F0502020204030204" pitchFamily="34" charset="0"/>
                          <a:cs typeface="Calibri" panose="020F0502020204030204" pitchFamily="34" charset="0"/>
                        </a:rPr>
                        <a:t>hyperarousal</a:t>
                      </a:r>
                      <a:r>
                        <a:rPr lang="en-US" sz="2000" b="0" i="0" baseline="0" dirty="0" smtClean="0">
                          <a:latin typeface="Calibri" panose="020F0502020204030204" pitchFamily="34" charset="0"/>
                          <a:cs typeface="Calibri" panose="020F0502020204030204" pitchFamily="34" charset="0"/>
                        </a:rPr>
                        <a:t>) </a:t>
                      </a:r>
                      <a:r>
                        <a:rPr lang="en-US" sz="2400" b="0" dirty="0" smtClean="0">
                          <a:latin typeface="Calibri" panose="020F0502020204030204" pitchFamily="34" charset="0"/>
                          <a:cs typeface="Calibri" panose="020F0502020204030204" pitchFamily="34" charset="0"/>
                        </a:rPr>
                        <a:t>resulting from indirect exposure to others’ trauma</a:t>
                      </a:r>
                    </a:p>
                    <a:p>
                      <a:pPr lvl="0" algn="ctr"/>
                      <a:endParaRPr lang="en-US" sz="2400" dirty="0">
                        <a:latin typeface="Calibri" panose="020F0502020204030204" pitchFamily="34" charset="0"/>
                        <a:cs typeface="Calibri" panose="020F0502020204030204" pitchFamily="34" charset="0"/>
                      </a:endParaRPr>
                    </a:p>
                  </a:txBody>
                  <a:tcPr marL="68580" marR="68580">
                    <a:solidFill>
                      <a:srgbClr val="FF7C80"/>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07532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10608086"/>
              </p:ext>
            </p:extLst>
          </p:nvPr>
        </p:nvGraphicFramePr>
        <p:xfrm>
          <a:off x="-31535" y="0"/>
          <a:ext cx="9175534" cy="6819708"/>
        </p:xfrm>
        <a:graphic>
          <a:graphicData uri="http://schemas.openxmlformats.org/drawingml/2006/table">
            <a:tbl>
              <a:tblPr>
                <a:tableStyleId>{5C22544A-7EE6-4342-B048-85BDC9FD1C3A}</a:tableStyleId>
              </a:tblPr>
              <a:tblGrid>
                <a:gridCol w="4587767">
                  <a:extLst>
                    <a:ext uri="{9D8B030D-6E8A-4147-A177-3AD203B41FA5}">
                      <a16:colId xmlns:a16="http://schemas.microsoft.com/office/drawing/2014/main" val="20000"/>
                    </a:ext>
                  </a:extLst>
                </a:gridCol>
                <a:gridCol w="4587767">
                  <a:extLst>
                    <a:ext uri="{9D8B030D-6E8A-4147-A177-3AD203B41FA5}">
                      <a16:colId xmlns:a16="http://schemas.microsoft.com/office/drawing/2014/main" val="20001"/>
                    </a:ext>
                  </a:extLst>
                </a:gridCol>
              </a:tblGrid>
              <a:tr h="1790508">
                <a:tc gridSpan="2">
                  <a:txBody>
                    <a:bodyPr/>
                    <a:lstStyle/>
                    <a:p>
                      <a:pPr lvl="0" algn="ctr"/>
                      <a:endParaRPr lang="en-US" sz="2400" b="1" dirty="0" smtClean="0">
                        <a:latin typeface="Calibri" panose="020F0502020204030204" pitchFamily="34" charset="0"/>
                        <a:cs typeface="Calibri" panose="020F0502020204030204" pitchFamily="34" charset="0"/>
                      </a:endParaRPr>
                    </a:p>
                    <a:p>
                      <a:pPr lvl="0" algn="ctr"/>
                      <a:r>
                        <a:rPr lang="en-US" sz="2400" b="1" dirty="0" smtClean="0">
                          <a:latin typeface="Calibri" panose="020F0502020204030204" pitchFamily="34" charset="0"/>
                          <a:cs typeface="Calibri" panose="020F0502020204030204" pitchFamily="34" charset="0"/>
                        </a:rPr>
                        <a:t>Burnout:</a:t>
                      </a:r>
                    </a:p>
                    <a:p>
                      <a:pPr lvl="0" algn="ctr"/>
                      <a:r>
                        <a:rPr lang="en-US" sz="2400" b="0" dirty="0" smtClean="0">
                          <a:latin typeface="Calibri" panose="020F0502020204030204" pitchFamily="34" charset="0"/>
                          <a:cs typeface="Calibri" panose="020F0502020204030204" pitchFamily="34" charset="0"/>
                        </a:rPr>
                        <a:t>Emotional exhaustion and feelings of ineffectiveness due to work-related powerlessness, low appreciation</a:t>
                      </a:r>
                      <a:endParaRPr lang="en-US" sz="2400" b="0" dirty="0">
                        <a:latin typeface="Calibri" panose="020F0502020204030204" pitchFamily="34" charset="0"/>
                        <a:cs typeface="Calibri" panose="020F0502020204030204" pitchFamily="34" charset="0"/>
                      </a:endParaRP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38B"/>
                    </a:solidFill>
                  </a:tcPr>
                </a:tc>
                <a:tc hMerge="1">
                  <a:txBody>
                    <a:bodyPr/>
                    <a:lstStyle/>
                    <a:p>
                      <a:endParaRPr lang="en-US" dirty="0"/>
                    </a:p>
                  </a:txBody>
                  <a:tcPr/>
                </a:tc>
                <a:extLst>
                  <a:ext uri="{0D108BD9-81ED-4DB2-BD59-A6C34878D82A}">
                    <a16:rowId xmlns:a16="http://schemas.microsoft.com/office/drawing/2014/main" val="10000"/>
                  </a:ext>
                </a:extLst>
              </a:tr>
              <a:tr h="1324606">
                <a:tc>
                  <a:txBody>
                    <a:bodyPr/>
                    <a:lstStyle/>
                    <a:p>
                      <a:pPr algn="ctr"/>
                      <a:r>
                        <a:rPr lang="en-US" sz="2400" b="1" dirty="0" smtClean="0">
                          <a:latin typeface="Calibri" panose="020F0502020204030204" pitchFamily="34" charset="0"/>
                          <a:cs typeface="Calibri" panose="020F0502020204030204" pitchFamily="34" charset="0"/>
                        </a:rPr>
                        <a:t>Compassion</a:t>
                      </a:r>
                      <a:r>
                        <a:rPr lang="en-US" sz="2400" b="1" baseline="0" dirty="0" smtClean="0">
                          <a:latin typeface="Calibri" panose="020F0502020204030204" pitchFamily="34" charset="0"/>
                          <a:cs typeface="Calibri" panose="020F0502020204030204" pitchFamily="34" charset="0"/>
                        </a:rPr>
                        <a:t> Fatigue:</a:t>
                      </a:r>
                    </a:p>
                    <a:p>
                      <a:pPr algn="ctr"/>
                      <a:r>
                        <a:rPr lang="en-US" sz="2400" baseline="0" dirty="0" smtClean="0">
                          <a:latin typeface="Calibri" panose="020F0502020204030204" pitchFamily="34" charset="0"/>
                          <a:cs typeface="Calibri" panose="020F0502020204030204" pitchFamily="34" charset="0"/>
                        </a:rPr>
                        <a:t>Feeling of being emotionally “spent” by caring for others without being able to replenish our reserves</a:t>
                      </a:r>
                      <a:endParaRPr lang="en-US" sz="2400" dirty="0" smtClean="0">
                        <a:latin typeface="Calibri" panose="020F0502020204030204" pitchFamily="34" charset="0"/>
                        <a:cs typeface="Calibri" panose="020F0502020204030204" pitchFamily="34" charset="0"/>
                      </a:endParaRPr>
                    </a:p>
                  </a:txBody>
                  <a:tcPr marL="68580" marR="68580">
                    <a:lnT w="12700" cmpd="sng">
                      <a:noFill/>
                    </a:lnT>
                    <a:solidFill>
                      <a:srgbClr val="FFC301"/>
                    </a:solidFill>
                  </a:tcPr>
                </a:tc>
                <a:tc>
                  <a:txBody>
                    <a:bodyPr/>
                    <a:lstStyle/>
                    <a:p>
                      <a:pPr algn="ctr"/>
                      <a:r>
                        <a:rPr lang="en-US" sz="2400" b="1" dirty="0" smtClean="0">
                          <a:solidFill>
                            <a:schemeClr val="tx1"/>
                          </a:solidFill>
                          <a:latin typeface="Calibri" panose="020F0502020204030204" pitchFamily="34" charset="0"/>
                          <a:cs typeface="Calibri" panose="020F0502020204030204" pitchFamily="34" charset="0"/>
                        </a:rPr>
                        <a:t>Compassion Satisfaction:</a:t>
                      </a:r>
                    </a:p>
                    <a:p>
                      <a:pPr algn="ctr"/>
                      <a:r>
                        <a:rPr lang="en-US" sz="2400" b="0" dirty="0" smtClean="0">
                          <a:solidFill>
                            <a:schemeClr val="tx1"/>
                          </a:solidFill>
                          <a:latin typeface="Calibri" panose="020F0502020204030204" pitchFamily="34" charset="0"/>
                          <a:cs typeface="Calibri" panose="020F0502020204030204" pitchFamily="34" charset="0"/>
                        </a:rPr>
                        <a:t>Positive</a:t>
                      </a:r>
                      <a:r>
                        <a:rPr lang="en-US" sz="2400" b="0" baseline="0" dirty="0" smtClean="0">
                          <a:solidFill>
                            <a:schemeClr val="tx1"/>
                          </a:solidFill>
                          <a:latin typeface="Calibri" panose="020F0502020204030204" pitchFamily="34" charset="0"/>
                          <a:cs typeface="Calibri" panose="020F0502020204030204" pitchFamily="34" charset="0"/>
                        </a:rPr>
                        <a:t> feelings deriving from competence, positive relationships with coworkers, conviction one’s work makes a meaningful contribution</a:t>
                      </a:r>
                      <a:endParaRPr lang="en-US" sz="2400" b="0" dirty="0">
                        <a:solidFill>
                          <a:schemeClr val="tx1"/>
                        </a:solidFill>
                        <a:latin typeface="Calibri" panose="020F0502020204030204" pitchFamily="34" charset="0"/>
                        <a:cs typeface="Calibri" panose="020F0502020204030204" pitchFamily="34" charset="0"/>
                      </a:endParaRPr>
                    </a:p>
                  </a:txBody>
                  <a:tcPr marL="68580" marR="68580">
                    <a:lnT w="12700" cmpd="sng">
                      <a:noFill/>
                    </a:lnT>
                    <a:solidFill>
                      <a:schemeClr val="accent5">
                        <a:lumMod val="60000"/>
                        <a:lumOff val="40000"/>
                      </a:schemeClr>
                    </a:solidFill>
                  </a:tcPr>
                </a:tc>
                <a:extLst>
                  <a:ext uri="{0D108BD9-81ED-4DB2-BD59-A6C34878D82A}">
                    <a16:rowId xmlns:a16="http://schemas.microsoft.com/office/drawing/2014/main" val="10001"/>
                  </a:ext>
                </a:extLst>
              </a:tr>
              <a:tr h="1180139">
                <a:tc gridSpan="2">
                  <a:txBody>
                    <a:bodyPr/>
                    <a:lstStyle/>
                    <a:p>
                      <a:pPr lvl="0" algn="ctr"/>
                      <a:r>
                        <a:rPr lang="en-US" sz="2400" b="1" dirty="0" smtClean="0">
                          <a:latin typeface="Calibri" panose="020F0502020204030204" pitchFamily="34" charset="0"/>
                          <a:cs typeface="Calibri" panose="020F0502020204030204" pitchFamily="34" charset="0"/>
                        </a:rPr>
                        <a:t>Vicarious Trauma:</a:t>
                      </a:r>
                    </a:p>
                    <a:p>
                      <a:pPr lvl="0" algn="ctr"/>
                      <a:r>
                        <a:rPr lang="en-US" sz="2400" dirty="0" smtClean="0">
                          <a:latin typeface="Calibri" panose="020F0502020204030204" pitchFamily="34" charset="0"/>
                          <a:cs typeface="Calibri" panose="020F0502020204030204" pitchFamily="34" charset="0"/>
                        </a:rPr>
                        <a:t>Changes</a:t>
                      </a:r>
                      <a:r>
                        <a:rPr lang="en-US" sz="2400" baseline="0" dirty="0" smtClean="0">
                          <a:latin typeface="Calibri" panose="020F0502020204030204" pitchFamily="34" charset="0"/>
                          <a:cs typeface="Calibri" panose="020F0502020204030204" pitchFamily="34" charset="0"/>
                        </a:rPr>
                        <a:t> in inner experience due to empathic engagement with a traumatized person</a:t>
                      </a:r>
                    </a:p>
                    <a:p>
                      <a:pPr lvl="0" algn="ctr"/>
                      <a:r>
                        <a:rPr lang="en-US" sz="2400" baseline="0" dirty="0" smtClean="0">
                          <a:latin typeface="Calibri" panose="020F0502020204030204" pitchFamily="34" charset="0"/>
                          <a:cs typeface="Calibri" panose="020F0502020204030204" pitchFamily="34" charset="0"/>
                        </a:rPr>
                        <a:t>(may include moral injury)</a:t>
                      </a:r>
                      <a:endParaRPr lang="en-US" sz="2400" dirty="0">
                        <a:latin typeface="Calibri" panose="020F0502020204030204" pitchFamily="34" charset="0"/>
                        <a:cs typeface="Calibri" panose="020F0502020204030204" pitchFamily="34" charset="0"/>
                      </a:endParaRPr>
                    </a:p>
                  </a:txBody>
                  <a:tcPr marL="68580" marR="68580">
                    <a:solidFill>
                      <a:srgbClr val="FF9E01"/>
                    </a:solidFill>
                  </a:tcPr>
                </a:tc>
                <a:tc hMerge="1">
                  <a:txBody>
                    <a:bodyPr/>
                    <a:lstStyle/>
                    <a:p>
                      <a:pPr lvl="0" algn="ctr"/>
                      <a:endParaRPr lang="en-US" sz="2400" dirty="0">
                        <a:latin typeface="+mj-lt"/>
                      </a:endParaRPr>
                    </a:p>
                  </a:txBody>
                  <a:tcPr marL="68580" marR="68580">
                    <a:solidFill>
                      <a:srgbClr val="FF9E01"/>
                    </a:solidFill>
                  </a:tcPr>
                </a:tc>
                <a:extLst>
                  <a:ext uri="{0D108BD9-81ED-4DB2-BD59-A6C34878D82A}">
                    <a16:rowId xmlns:a16="http://schemas.microsoft.com/office/drawing/2014/main" val="2964417386"/>
                  </a:ext>
                </a:extLst>
              </a:tr>
              <a:tr h="1180139">
                <a:tc gridSpan="2">
                  <a:txBody>
                    <a:bodyPr/>
                    <a:lstStyle/>
                    <a:p>
                      <a:pPr lvl="0" algn="ctr"/>
                      <a:r>
                        <a:rPr lang="en-US" sz="2400" b="1" dirty="0" smtClean="0">
                          <a:latin typeface="Calibri" panose="020F0502020204030204" pitchFamily="34" charset="0"/>
                          <a:cs typeface="Calibri" panose="020F0502020204030204" pitchFamily="34" charset="0"/>
                        </a:rPr>
                        <a:t>Secondary Traumatic Stress:</a:t>
                      </a:r>
                    </a:p>
                    <a:p>
                      <a:pPr lvl="0" algn="ctr"/>
                      <a:r>
                        <a:rPr lang="en-US" sz="2400" b="0" dirty="0" smtClean="0">
                          <a:latin typeface="Calibri" panose="020F0502020204030204" pitchFamily="34" charset="0"/>
                          <a:cs typeface="Calibri" panose="020F0502020204030204" pitchFamily="34" charset="0"/>
                        </a:rPr>
                        <a:t>Presence of PTSD symptoms </a:t>
                      </a:r>
                      <a:r>
                        <a:rPr lang="en-US" sz="2000" b="0" i="0" dirty="0" smtClean="0">
                          <a:latin typeface="Calibri" panose="020F0502020204030204" pitchFamily="34" charset="0"/>
                          <a:cs typeface="Calibri" panose="020F0502020204030204" pitchFamily="34" charset="0"/>
                        </a:rPr>
                        <a:t>(intrusions, avoidance, negative cognitions</a:t>
                      </a:r>
                      <a:r>
                        <a:rPr lang="en-US" sz="2000" b="0" i="0" baseline="0" dirty="0" smtClean="0">
                          <a:latin typeface="Calibri" panose="020F0502020204030204" pitchFamily="34" charset="0"/>
                          <a:cs typeface="Calibri" panose="020F0502020204030204" pitchFamily="34" charset="0"/>
                        </a:rPr>
                        <a:t> and mood, </a:t>
                      </a:r>
                      <a:r>
                        <a:rPr lang="en-US" sz="2000" b="0" i="0" baseline="0" dirty="0" err="1" smtClean="0">
                          <a:latin typeface="Calibri" panose="020F0502020204030204" pitchFamily="34" charset="0"/>
                          <a:cs typeface="Calibri" panose="020F0502020204030204" pitchFamily="34" charset="0"/>
                        </a:rPr>
                        <a:t>hyperarousal</a:t>
                      </a:r>
                      <a:r>
                        <a:rPr lang="en-US" sz="2000" b="0" i="0" baseline="0" dirty="0" smtClean="0">
                          <a:latin typeface="Calibri" panose="020F0502020204030204" pitchFamily="34" charset="0"/>
                          <a:cs typeface="Calibri" panose="020F0502020204030204" pitchFamily="34" charset="0"/>
                        </a:rPr>
                        <a:t>) </a:t>
                      </a:r>
                      <a:r>
                        <a:rPr lang="en-US" sz="2400" b="0" dirty="0" smtClean="0">
                          <a:latin typeface="Calibri" panose="020F0502020204030204" pitchFamily="34" charset="0"/>
                          <a:cs typeface="Calibri" panose="020F0502020204030204" pitchFamily="34" charset="0"/>
                        </a:rPr>
                        <a:t>resulting from indirect exposure to others’ trauma</a:t>
                      </a:r>
                      <a:endParaRPr lang="en-US" sz="2400" dirty="0">
                        <a:latin typeface="Calibri" panose="020F0502020204030204" pitchFamily="34" charset="0"/>
                        <a:cs typeface="Calibri" panose="020F0502020204030204" pitchFamily="34" charset="0"/>
                      </a:endParaRPr>
                    </a:p>
                  </a:txBody>
                  <a:tcPr marL="68580" marR="68580">
                    <a:solidFill>
                      <a:srgbClr val="FF7C80"/>
                    </a:solidFill>
                  </a:tcPr>
                </a:tc>
                <a:tc hMerge="1">
                  <a:txBody>
                    <a:bodyPr/>
                    <a:lstStyle/>
                    <a:p>
                      <a:pPr algn="ctr"/>
                      <a:endParaRPr lang="en-US"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324393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10856070"/>
              </p:ext>
            </p:extLst>
          </p:nvPr>
        </p:nvGraphicFramePr>
        <p:xfrm>
          <a:off x="-31535" y="0"/>
          <a:ext cx="9175534" cy="6995160"/>
        </p:xfrm>
        <a:graphic>
          <a:graphicData uri="http://schemas.openxmlformats.org/drawingml/2006/table">
            <a:tbl>
              <a:tblPr>
                <a:tableStyleId>{5C22544A-7EE6-4342-B048-85BDC9FD1C3A}</a:tableStyleId>
              </a:tblPr>
              <a:tblGrid>
                <a:gridCol w="4587767">
                  <a:extLst>
                    <a:ext uri="{9D8B030D-6E8A-4147-A177-3AD203B41FA5}">
                      <a16:colId xmlns:a16="http://schemas.microsoft.com/office/drawing/2014/main" val="20000"/>
                    </a:ext>
                  </a:extLst>
                </a:gridCol>
                <a:gridCol w="4587767">
                  <a:extLst>
                    <a:ext uri="{9D8B030D-6E8A-4147-A177-3AD203B41FA5}">
                      <a16:colId xmlns:a16="http://schemas.microsoft.com/office/drawing/2014/main" val="20001"/>
                    </a:ext>
                  </a:extLst>
                </a:gridCol>
              </a:tblGrid>
              <a:tr h="1600200">
                <a:tc gridSpan="2">
                  <a:txBody>
                    <a:bodyPr/>
                    <a:lstStyle/>
                    <a:p>
                      <a:pPr lvl="0" algn="ctr"/>
                      <a:endParaRPr lang="en-US" sz="2400" b="1" dirty="0" smtClean="0">
                        <a:latin typeface="Calibri" panose="020F0502020204030204" pitchFamily="34" charset="0"/>
                        <a:cs typeface="Calibri" panose="020F0502020204030204" pitchFamily="34" charset="0"/>
                      </a:endParaRPr>
                    </a:p>
                    <a:p>
                      <a:pPr lvl="0" algn="ctr"/>
                      <a:r>
                        <a:rPr lang="en-US" sz="2400" b="1" dirty="0" smtClean="0">
                          <a:latin typeface="Calibri" panose="020F0502020204030204" pitchFamily="34" charset="0"/>
                          <a:cs typeface="Calibri" panose="020F0502020204030204" pitchFamily="34" charset="0"/>
                        </a:rPr>
                        <a:t>Burnout:</a:t>
                      </a:r>
                    </a:p>
                    <a:p>
                      <a:pPr lvl="0" algn="ctr"/>
                      <a:r>
                        <a:rPr lang="en-US" sz="2400" b="0" dirty="0" smtClean="0">
                          <a:latin typeface="Calibri" panose="020F0502020204030204" pitchFamily="34" charset="0"/>
                          <a:cs typeface="Calibri" panose="020F0502020204030204" pitchFamily="34" charset="0"/>
                        </a:rPr>
                        <a:t>Emotional exhaustion and feelings of ineffectiveness due to work-related powerlessness, low appreciation</a:t>
                      </a:r>
                      <a:endParaRPr lang="en-US" sz="2400" b="0" dirty="0">
                        <a:latin typeface="Calibri" panose="020F0502020204030204" pitchFamily="34" charset="0"/>
                        <a:cs typeface="Calibri" panose="020F0502020204030204" pitchFamily="34" charset="0"/>
                      </a:endParaRP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38B"/>
                    </a:solidFill>
                  </a:tcPr>
                </a:tc>
                <a:tc hMerge="1">
                  <a:txBody>
                    <a:bodyPr/>
                    <a:lstStyle/>
                    <a:p>
                      <a:endParaRPr lang="en-US" dirty="0"/>
                    </a:p>
                  </a:txBody>
                  <a:tcPr/>
                </a:tc>
                <a:extLst>
                  <a:ext uri="{0D108BD9-81ED-4DB2-BD59-A6C34878D82A}">
                    <a16:rowId xmlns:a16="http://schemas.microsoft.com/office/drawing/2014/main" val="10000"/>
                  </a:ext>
                </a:extLst>
              </a:tr>
              <a:tr h="1324606">
                <a:tc>
                  <a:txBody>
                    <a:bodyPr/>
                    <a:lstStyle/>
                    <a:p>
                      <a:pPr algn="ctr"/>
                      <a:r>
                        <a:rPr lang="en-US" sz="2400" b="1" dirty="0" smtClean="0">
                          <a:latin typeface="Calibri" panose="020F0502020204030204" pitchFamily="34" charset="0"/>
                          <a:cs typeface="Calibri" panose="020F0502020204030204" pitchFamily="34" charset="0"/>
                        </a:rPr>
                        <a:t>Compassion</a:t>
                      </a:r>
                      <a:r>
                        <a:rPr lang="en-US" sz="2400" b="1" baseline="0" dirty="0" smtClean="0">
                          <a:latin typeface="Calibri" panose="020F0502020204030204" pitchFamily="34" charset="0"/>
                          <a:cs typeface="Calibri" panose="020F0502020204030204" pitchFamily="34" charset="0"/>
                        </a:rPr>
                        <a:t> Fatigue:</a:t>
                      </a:r>
                    </a:p>
                    <a:p>
                      <a:pPr algn="ctr"/>
                      <a:r>
                        <a:rPr lang="en-US" sz="2400" baseline="0" dirty="0" smtClean="0">
                          <a:latin typeface="Calibri" panose="020F0502020204030204" pitchFamily="34" charset="0"/>
                          <a:cs typeface="Calibri" panose="020F0502020204030204" pitchFamily="34" charset="0"/>
                        </a:rPr>
                        <a:t>Feeling of being emotionally “spent” by caring for others without being able to replenish our reserves</a:t>
                      </a:r>
                      <a:endParaRPr lang="en-US" sz="2400" dirty="0" smtClean="0">
                        <a:latin typeface="Calibri" panose="020F0502020204030204" pitchFamily="34" charset="0"/>
                        <a:cs typeface="Calibri" panose="020F0502020204030204" pitchFamily="34" charset="0"/>
                      </a:endParaRPr>
                    </a:p>
                  </a:txBody>
                  <a:tcPr marL="68580" marR="68580">
                    <a:lnT w="12700" cmpd="sng">
                      <a:noFill/>
                    </a:lnT>
                    <a:solidFill>
                      <a:srgbClr val="FFC301"/>
                    </a:solidFill>
                  </a:tcPr>
                </a:tc>
                <a:tc>
                  <a:txBody>
                    <a:bodyPr/>
                    <a:lstStyle/>
                    <a:p>
                      <a:pPr algn="ctr"/>
                      <a:r>
                        <a:rPr lang="en-US" sz="2400" b="1" dirty="0" smtClean="0">
                          <a:solidFill>
                            <a:schemeClr val="tx1"/>
                          </a:solidFill>
                          <a:latin typeface="Calibri" panose="020F0502020204030204" pitchFamily="34" charset="0"/>
                          <a:cs typeface="Calibri" panose="020F0502020204030204" pitchFamily="34" charset="0"/>
                        </a:rPr>
                        <a:t>Compassion Satisfaction:</a:t>
                      </a:r>
                    </a:p>
                    <a:p>
                      <a:pPr algn="ctr"/>
                      <a:r>
                        <a:rPr lang="en-US" sz="2400" b="0" dirty="0" smtClean="0">
                          <a:solidFill>
                            <a:schemeClr val="tx1"/>
                          </a:solidFill>
                          <a:latin typeface="Calibri" panose="020F0502020204030204" pitchFamily="34" charset="0"/>
                          <a:cs typeface="Calibri" panose="020F0502020204030204" pitchFamily="34" charset="0"/>
                        </a:rPr>
                        <a:t>Positive</a:t>
                      </a:r>
                      <a:r>
                        <a:rPr lang="en-US" sz="2400" b="0" baseline="0" dirty="0" smtClean="0">
                          <a:solidFill>
                            <a:schemeClr val="tx1"/>
                          </a:solidFill>
                          <a:latin typeface="Calibri" panose="020F0502020204030204" pitchFamily="34" charset="0"/>
                          <a:cs typeface="Calibri" panose="020F0502020204030204" pitchFamily="34" charset="0"/>
                        </a:rPr>
                        <a:t> feelings deriving from competence, positive relationships with coworkers, conviction one’s work makes a meaningful contribution</a:t>
                      </a:r>
                      <a:endParaRPr lang="en-US" sz="2400" b="0" dirty="0">
                        <a:solidFill>
                          <a:schemeClr val="tx1"/>
                        </a:solidFill>
                        <a:latin typeface="Calibri" panose="020F0502020204030204" pitchFamily="34" charset="0"/>
                        <a:cs typeface="Calibri" panose="020F0502020204030204" pitchFamily="34" charset="0"/>
                      </a:endParaRPr>
                    </a:p>
                  </a:txBody>
                  <a:tcPr marL="68580" marR="68580">
                    <a:lnT w="12700" cmpd="sng">
                      <a:noFill/>
                    </a:lnT>
                    <a:solidFill>
                      <a:schemeClr val="accent5">
                        <a:lumMod val="60000"/>
                        <a:lumOff val="40000"/>
                      </a:schemeClr>
                    </a:solidFill>
                  </a:tcPr>
                </a:tc>
                <a:extLst>
                  <a:ext uri="{0D108BD9-81ED-4DB2-BD59-A6C34878D82A}">
                    <a16:rowId xmlns:a16="http://schemas.microsoft.com/office/drawing/2014/main" val="10001"/>
                  </a:ext>
                </a:extLst>
              </a:tr>
              <a:tr h="1180139">
                <a:tc>
                  <a:txBody>
                    <a:bodyPr/>
                    <a:lstStyle/>
                    <a:p>
                      <a:pPr lvl="0" algn="ctr"/>
                      <a:r>
                        <a:rPr lang="en-US" sz="2400" b="1" dirty="0" smtClean="0">
                          <a:latin typeface="Calibri" panose="020F0502020204030204" pitchFamily="34" charset="0"/>
                          <a:cs typeface="Calibri" panose="020F0502020204030204" pitchFamily="34" charset="0"/>
                        </a:rPr>
                        <a:t>Vicarious Trauma:</a:t>
                      </a:r>
                    </a:p>
                    <a:p>
                      <a:pPr lvl="0" algn="ctr"/>
                      <a:r>
                        <a:rPr lang="en-US" sz="2400" dirty="0" smtClean="0">
                          <a:latin typeface="Calibri" panose="020F0502020204030204" pitchFamily="34" charset="0"/>
                          <a:cs typeface="Calibri" panose="020F0502020204030204" pitchFamily="34" charset="0"/>
                        </a:rPr>
                        <a:t>Changes</a:t>
                      </a:r>
                      <a:r>
                        <a:rPr lang="en-US" sz="2400" baseline="0" dirty="0" smtClean="0">
                          <a:latin typeface="Calibri" panose="020F0502020204030204" pitchFamily="34" charset="0"/>
                          <a:cs typeface="Calibri" panose="020F0502020204030204" pitchFamily="34" charset="0"/>
                        </a:rPr>
                        <a:t> in inner experience due to empathic engagement w/a traumatized person</a:t>
                      </a:r>
                    </a:p>
                    <a:p>
                      <a:pPr lvl="0" algn="ctr"/>
                      <a:r>
                        <a:rPr lang="en-US" sz="2400" baseline="0" dirty="0" smtClean="0">
                          <a:latin typeface="Calibri" panose="020F0502020204030204" pitchFamily="34" charset="0"/>
                          <a:cs typeface="Calibri" panose="020F0502020204030204" pitchFamily="34" charset="0"/>
                        </a:rPr>
                        <a:t>(may include moral injury)</a:t>
                      </a:r>
                      <a:endParaRPr lang="en-US" sz="2400" dirty="0">
                        <a:latin typeface="Calibri" panose="020F0502020204030204" pitchFamily="34" charset="0"/>
                        <a:cs typeface="Calibri" panose="020F0502020204030204" pitchFamily="34" charset="0"/>
                      </a:endParaRPr>
                    </a:p>
                  </a:txBody>
                  <a:tcPr marL="68580" marR="68580">
                    <a:solidFill>
                      <a:srgbClr val="FF9E01"/>
                    </a:solidFill>
                  </a:tcPr>
                </a:tc>
                <a:tc>
                  <a:txBody>
                    <a:bodyPr/>
                    <a:lstStyle/>
                    <a:p>
                      <a:pPr algn="ctr"/>
                      <a:r>
                        <a:rPr lang="en-US" sz="2400" b="1" dirty="0" smtClean="0">
                          <a:solidFill>
                            <a:schemeClr val="tx1"/>
                          </a:solidFill>
                          <a:latin typeface="Calibri" panose="020F0502020204030204" pitchFamily="34" charset="0"/>
                          <a:cs typeface="Calibri" panose="020F0502020204030204" pitchFamily="34" charset="0"/>
                        </a:rPr>
                        <a:t>Vicarious Resilience:</a:t>
                      </a:r>
                    </a:p>
                    <a:p>
                      <a:pPr algn="ctr"/>
                      <a:r>
                        <a:rPr kumimoji="0" lang="en-US" sz="2400" kern="1200" dirty="0" smtClean="0">
                          <a:solidFill>
                            <a:schemeClr val="tx1"/>
                          </a:solidFill>
                          <a:effectLst/>
                          <a:latin typeface="Calibri" panose="020F0502020204030204" pitchFamily="34" charset="0"/>
                          <a:ea typeface="+mn-ea"/>
                          <a:cs typeface="Calibri" panose="020F0502020204030204" pitchFamily="34" charset="0"/>
                        </a:rPr>
                        <a:t>Positive effects following upon witnessing another’s recovery from trauma</a:t>
                      </a:r>
                      <a:endParaRPr lang="en-US" sz="2400" b="0" dirty="0" smtClean="0">
                        <a:solidFill>
                          <a:schemeClr val="tx1"/>
                        </a:solidFill>
                        <a:latin typeface="Calibri" panose="020F0502020204030204" pitchFamily="34" charset="0"/>
                        <a:cs typeface="Calibri" panose="020F0502020204030204" pitchFamily="34" charset="0"/>
                      </a:endParaRPr>
                    </a:p>
                    <a:p>
                      <a:pPr lvl="0" algn="ctr"/>
                      <a:endParaRPr lang="en-US" sz="2400" dirty="0">
                        <a:latin typeface="Calibri" panose="020F0502020204030204" pitchFamily="34" charset="0"/>
                        <a:cs typeface="Calibri" panose="020F0502020204030204" pitchFamily="34" charset="0"/>
                      </a:endParaRPr>
                    </a:p>
                  </a:txBody>
                  <a:tcPr marL="68580" marR="68580">
                    <a:solidFill>
                      <a:srgbClr val="55D422"/>
                    </a:solidFill>
                  </a:tcPr>
                </a:tc>
                <a:extLst>
                  <a:ext uri="{0D108BD9-81ED-4DB2-BD59-A6C34878D82A}">
                    <a16:rowId xmlns:a16="http://schemas.microsoft.com/office/drawing/2014/main" val="2964417386"/>
                  </a:ext>
                </a:extLst>
              </a:tr>
              <a:tr h="1180139">
                <a:tc gridSpan="2">
                  <a:txBody>
                    <a:bodyPr/>
                    <a:lstStyle/>
                    <a:p>
                      <a:pPr lvl="0" algn="ctr"/>
                      <a:r>
                        <a:rPr lang="en-US" sz="2400" b="1" dirty="0" smtClean="0">
                          <a:latin typeface="Calibri" panose="020F0502020204030204" pitchFamily="34" charset="0"/>
                          <a:cs typeface="Calibri" panose="020F0502020204030204" pitchFamily="34" charset="0"/>
                        </a:rPr>
                        <a:t>Secondary Traumatic Stress:</a:t>
                      </a:r>
                    </a:p>
                    <a:p>
                      <a:pPr lvl="0" algn="ctr"/>
                      <a:r>
                        <a:rPr lang="en-US" sz="2400" b="0" dirty="0" smtClean="0">
                          <a:latin typeface="Calibri" panose="020F0502020204030204" pitchFamily="34" charset="0"/>
                          <a:cs typeface="Calibri" panose="020F0502020204030204" pitchFamily="34" charset="0"/>
                        </a:rPr>
                        <a:t>Presence of PTSD symptoms </a:t>
                      </a:r>
                      <a:r>
                        <a:rPr lang="en-US" sz="2000" b="0" i="0" dirty="0" smtClean="0">
                          <a:latin typeface="Calibri" panose="020F0502020204030204" pitchFamily="34" charset="0"/>
                          <a:cs typeface="Calibri" panose="020F0502020204030204" pitchFamily="34" charset="0"/>
                        </a:rPr>
                        <a:t>(intrusions, avoidance, negative cognitions</a:t>
                      </a:r>
                      <a:r>
                        <a:rPr lang="en-US" sz="2000" b="0" i="0" baseline="0" dirty="0" smtClean="0">
                          <a:latin typeface="Calibri" panose="020F0502020204030204" pitchFamily="34" charset="0"/>
                          <a:cs typeface="Calibri" panose="020F0502020204030204" pitchFamily="34" charset="0"/>
                        </a:rPr>
                        <a:t> and mood, </a:t>
                      </a:r>
                      <a:r>
                        <a:rPr lang="en-US" sz="2000" b="0" i="0" baseline="0" dirty="0" err="1" smtClean="0">
                          <a:latin typeface="Calibri" panose="020F0502020204030204" pitchFamily="34" charset="0"/>
                          <a:cs typeface="Calibri" panose="020F0502020204030204" pitchFamily="34" charset="0"/>
                        </a:rPr>
                        <a:t>hyperarousal</a:t>
                      </a:r>
                      <a:r>
                        <a:rPr lang="en-US" sz="2000" b="0" i="0" baseline="0" dirty="0" smtClean="0">
                          <a:latin typeface="Calibri" panose="020F0502020204030204" pitchFamily="34" charset="0"/>
                          <a:cs typeface="Calibri" panose="020F0502020204030204" pitchFamily="34" charset="0"/>
                        </a:rPr>
                        <a:t>) </a:t>
                      </a:r>
                      <a:r>
                        <a:rPr lang="en-US" sz="2400" b="0" dirty="0" smtClean="0">
                          <a:latin typeface="Calibri" panose="020F0502020204030204" pitchFamily="34" charset="0"/>
                          <a:cs typeface="Calibri" panose="020F0502020204030204" pitchFamily="34" charset="0"/>
                        </a:rPr>
                        <a:t>resulting from indirect exposure to others’ trauma</a:t>
                      </a:r>
                      <a:endParaRPr lang="en-US" sz="2400" dirty="0">
                        <a:latin typeface="Calibri" panose="020F0502020204030204" pitchFamily="34" charset="0"/>
                        <a:cs typeface="Calibri" panose="020F0502020204030204" pitchFamily="34" charset="0"/>
                      </a:endParaRPr>
                    </a:p>
                  </a:txBody>
                  <a:tcPr marL="68580" marR="68580">
                    <a:solidFill>
                      <a:srgbClr val="FF7C80"/>
                    </a:solidFill>
                  </a:tcPr>
                </a:tc>
                <a:tc hMerge="1">
                  <a:txBody>
                    <a:bodyPr/>
                    <a:lstStyle/>
                    <a:p>
                      <a:pPr algn="ctr"/>
                      <a:endParaRPr lang="en-US"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8125318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229600" cy="1066800"/>
          </a:xfrm>
        </p:spPr>
        <p:txBody>
          <a:bodyPr>
            <a:noAutofit/>
          </a:bodyPr>
          <a:lstStyle/>
          <a:p>
            <a:r>
              <a:rPr lang="en-US" sz="3400" b="1" dirty="0" smtClean="0">
                <a:latin typeface="Arial Rounded MT Bold" panose="020F0704030504030204" pitchFamily="34" charset="0"/>
                <a:cs typeface="Calibri" panose="020F0502020204030204" pitchFamily="34" charset="0"/>
              </a:rPr>
              <a:t>Risk and Protective Factors for </a:t>
            </a:r>
            <a:r>
              <a:rPr lang="en-US" sz="3400" b="1" dirty="0" smtClean="0">
                <a:latin typeface="Arial Rounded MT Bold" panose="020F0704030504030204" pitchFamily="34" charset="0"/>
                <a:cs typeface="Calibri" panose="020F0502020204030204" pitchFamily="34" charset="0"/>
              </a:rPr>
              <a:t>Secondary </a:t>
            </a:r>
            <a:r>
              <a:rPr lang="en-US" sz="3400" b="1" dirty="0" smtClean="0">
                <a:latin typeface="Arial Rounded MT Bold" panose="020F0704030504030204" pitchFamily="34" charset="0"/>
                <a:cs typeface="Calibri" panose="020F0502020204030204" pitchFamily="34" charset="0"/>
              </a:rPr>
              <a:t>Traumatic </a:t>
            </a:r>
            <a:r>
              <a:rPr lang="en-US" sz="3400" b="1" dirty="0" smtClean="0">
                <a:latin typeface="Arial Rounded MT Bold" panose="020F0704030504030204" pitchFamily="34" charset="0"/>
                <a:cs typeface="Calibri" panose="020F0502020204030204" pitchFamily="34" charset="0"/>
              </a:rPr>
              <a:t>Stress reactions</a:t>
            </a:r>
            <a:endParaRPr lang="en-US" sz="3400" b="1"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628650" y="1783422"/>
            <a:ext cx="7886700" cy="4351338"/>
          </a:xfrm>
        </p:spPr>
        <p:txBody>
          <a:bodyPr>
            <a:normAutofit/>
          </a:bodyPr>
          <a:lstStyle/>
          <a:p>
            <a:endParaRPr lang="en-US" sz="3200" dirty="0"/>
          </a:p>
        </p:txBody>
      </p:sp>
      <p:graphicFrame>
        <p:nvGraphicFramePr>
          <p:cNvPr id="5" name="Table 4"/>
          <p:cNvGraphicFramePr>
            <a:graphicFrameLocks noGrp="1"/>
          </p:cNvGraphicFramePr>
          <p:nvPr>
            <p:extLst>
              <p:ext uri="{D42A27DB-BD31-4B8C-83A1-F6EECF244321}">
                <p14:modId xmlns:p14="http://schemas.microsoft.com/office/powerpoint/2010/main" val="1427835225"/>
              </p:ext>
            </p:extLst>
          </p:nvPr>
        </p:nvGraphicFramePr>
        <p:xfrm>
          <a:off x="304800" y="1905000"/>
          <a:ext cx="8686800" cy="4094714"/>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67887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smtClean="0">
                          <a:latin typeface="Calibri" panose="020F0502020204030204" pitchFamily="34" charset="0"/>
                          <a:cs typeface="Calibri" panose="020F0502020204030204" pitchFamily="34" charset="0"/>
                        </a:rPr>
                        <a:t>Risk</a:t>
                      </a:r>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smtClean="0">
                          <a:latin typeface="Calibri" panose="020F0502020204030204" pitchFamily="34" charset="0"/>
                          <a:cs typeface="Calibri" panose="020F0502020204030204" pitchFamily="34" charset="0"/>
                        </a:rPr>
                        <a:t>Protective</a:t>
                      </a:r>
                      <a:endParaRPr lang="en-US" sz="2200" dirty="0">
                        <a:latin typeface="Calibri" panose="020F0502020204030204" pitchFamily="34" charset="0"/>
                        <a:cs typeface="Calibri" panose="020F0502020204030204" pitchFamily="34" charset="0"/>
                      </a:endParaRPr>
                    </a:p>
                  </a:txBody>
                  <a:tcPr marL="68580" marR="68580"/>
                </a:tc>
                <a:extLst>
                  <a:ext uri="{0D108BD9-81ED-4DB2-BD59-A6C34878D82A}">
                    <a16:rowId xmlns:a16="http://schemas.microsoft.com/office/drawing/2014/main" val="10000"/>
                  </a:ext>
                </a:extLst>
              </a:tr>
              <a:tr h="46412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smtClean="0">
                          <a:latin typeface="Calibri" panose="020F0502020204030204" pitchFamily="34" charset="0"/>
                          <a:cs typeface="Calibri" panose="020F0502020204030204" pitchFamily="34" charset="0"/>
                        </a:rPr>
                        <a:t>I</a:t>
                      </a:r>
                      <a:r>
                        <a:rPr lang="en-US" sz="2200" baseline="0" dirty="0" smtClean="0">
                          <a:latin typeface="Calibri" panose="020F0502020204030204" pitchFamily="34" charset="0"/>
                          <a:cs typeface="Calibri" panose="020F0502020204030204" pitchFamily="34" charset="0"/>
                        </a:rPr>
                        <a:t>solative w</a:t>
                      </a:r>
                      <a:r>
                        <a:rPr lang="en-US" sz="2200" dirty="0" smtClean="0">
                          <a:latin typeface="Calibri" panose="020F0502020204030204" pitchFamily="34" charset="0"/>
                          <a:cs typeface="Calibri" panose="020F0502020204030204" pitchFamily="34" charset="0"/>
                        </a:rPr>
                        <a:t>ork environment</a:t>
                      </a:r>
                    </a:p>
                  </a:txBody>
                  <a:tcPr marL="68580" marR="6858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smtClean="0">
                          <a:latin typeface="Calibri" panose="020F0502020204030204" pitchFamily="34" charset="0"/>
                          <a:cs typeface="Calibri" panose="020F0502020204030204" pitchFamily="34" charset="0"/>
                        </a:rPr>
                        <a:t>Connection</a:t>
                      </a:r>
                      <a:r>
                        <a:rPr lang="en-US" sz="2200" baseline="0" dirty="0" smtClean="0">
                          <a:latin typeface="Calibri" panose="020F0502020204030204" pitchFamily="34" charset="0"/>
                          <a:cs typeface="Calibri" panose="020F0502020204030204" pitchFamily="34" charset="0"/>
                        </a:rPr>
                        <a:t> with colleagues</a:t>
                      </a:r>
                      <a:endParaRPr lang="en-US" sz="2200" dirty="0">
                        <a:latin typeface="Calibri" panose="020F0502020204030204" pitchFamily="34" charset="0"/>
                        <a:cs typeface="Calibri" panose="020F0502020204030204" pitchFamily="34" charset="0"/>
                      </a:endParaRPr>
                    </a:p>
                  </a:txBody>
                  <a:tcPr marL="68580" marR="68580"/>
                </a:tc>
                <a:extLst>
                  <a:ext uri="{0D108BD9-81ED-4DB2-BD59-A6C34878D82A}">
                    <a16:rowId xmlns:a16="http://schemas.microsoft.com/office/drawing/2014/main" val="10001"/>
                  </a:ext>
                </a:extLst>
              </a:tr>
              <a:tr h="4206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smtClean="0">
                          <a:latin typeface="Calibri" panose="020F0502020204030204" pitchFamily="34" charset="0"/>
                          <a:cs typeface="Calibri" panose="020F0502020204030204" pitchFamily="34" charset="0"/>
                        </a:rPr>
                        <a:t>Volume of trauma exposure</a:t>
                      </a:r>
                    </a:p>
                  </a:txBody>
                  <a:tcPr marL="68580" marR="6858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smtClean="0">
                          <a:latin typeface="Calibri" panose="020F0502020204030204" pitchFamily="34" charset="0"/>
                          <a:cs typeface="Calibri" panose="020F0502020204030204" pitchFamily="34" charset="0"/>
                        </a:rPr>
                        <a:t>Support, debriefing</a:t>
                      </a:r>
                      <a:endParaRPr lang="en-US" sz="2200" dirty="0">
                        <a:latin typeface="Calibri" panose="020F0502020204030204" pitchFamily="34" charset="0"/>
                        <a:cs typeface="Calibri" panose="020F0502020204030204" pitchFamily="34" charset="0"/>
                      </a:endParaRPr>
                    </a:p>
                  </a:txBody>
                  <a:tcPr marL="68580" marR="68580"/>
                </a:tc>
                <a:extLst>
                  <a:ext uri="{0D108BD9-81ED-4DB2-BD59-A6C34878D82A}">
                    <a16:rowId xmlns:a16="http://schemas.microsoft.com/office/drawing/2014/main" val="10002"/>
                  </a:ext>
                </a:extLst>
              </a:tr>
              <a:tr h="455276">
                <a:tc>
                  <a:txBody>
                    <a:bodyPr/>
                    <a:lstStyle/>
                    <a:p>
                      <a:r>
                        <a:rPr lang="en-US" sz="2200" dirty="0" smtClean="0">
                          <a:latin typeface="Calibri" panose="020F0502020204030204" pitchFamily="34" charset="0"/>
                          <a:cs typeface="Calibri" panose="020F0502020204030204" pitchFamily="34" charset="0"/>
                        </a:rPr>
                        <a:t>Empathy</a:t>
                      </a:r>
                      <a:endParaRPr lang="en-US" sz="2200" dirty="0">
                        <a:latin typeface="Calibri" panose="020F0502020204030204" pitchFamily="34" charset="0"/>
                        <a:cs typeface="Calibri" panose="020F0502020204030204" pitchFamily="34" charset="0"/>
                      </a:endParaRPr>
                    </a:p>
                  </a:txBody>
                  <a:tcPr marL="68580" marR="68580"/>
                </a:tc>
                <a:tc>
                  <a:txBody>
                    <a:bodyPr/>
                    <a:lstStyle/>
                    <a:p>
                      <a:r>
                        <a:rPr lang="en-US" sz="2200" smtClean="0">
                          <a:latin typeface="Calibri" panose="020F0502020204030204" pitchFamily="34" charset="0"/>
                          <a:cs typeface="Calibri" panose="020F0502020204030204" pitchFamily="34" charset="0"/>
                        </a:rPr>
                        <a:t>Compassion satisfaction</a:t>
                      </a:r>
                      <a:endParaRPr lang="en-US" sz="2200" dirty="0">
                        <a:latin typeface="Calibri" panose="020F0502020204030204" pitchFamily="34" charset="0"/>
                        <a:cs typeface="Calibri" panose="020F0502020204030204" pitchFamily="34" charset="0"/>
                      </a:endParaRPr>
                    </a:p>
                  </a:txBody>
                  <a:tcPr marL="68580" marR="68580"/>
                </a:tc>
                <a:extLst>
                  <a:ext uri="{0D108BD9-81ED-4DB2-BD59-A6C34878D82A}">
                    <a16:rowId xmlns:a16="http://schemas.microsoft.com/office/drawing/2014/main" val="10004"/>
                  </a:ext>
                </a:extLst>
              </a:tr>
              <a:tr h="455276">
                <a:tc>
                  <a:txBody>
                    <a:bodyPr/>
                    <a:lstStyle/>
                    <a:p>
                      <a:r>
                        <a:rPr lang="en-US" sz="2200" dirty="0" smtClean="0">
                          <a:latin typeface="Calibri" panose="020F0502020204030204" pitchFamily="34" charset="0"/>
                          <a:cs typeface="Calibri" panose="020F0502020204030204" pitchFamily="34" charset="0"/>
                        </a:rPr>
                        <a:t>Shame about</a:t>
                      </a:r>
                      <a:r>
                        <a:rPr lang="en-US" sz="2200" baseline="0" dirty="0" smtClean="0">
                          <a:latin typeface="Calibri" panose="020F0502020204030204" pitchFamily="34" charset="0"/>
                          <a:cs typeface="Calibri" panose="020F0502020204030204" pitchFamily="34" charset="0"/>
                        </a:rPr>
                        <a:t> </a:t>
                      </a:r>
                      <a:r>
                        <a:rPr lang="en-US" sz="2200" baseline="0" dirty="0" smtClean="0">
                          <a:latin typeface="Calibri" panose="020F0502020204030204" pitchFamily="34" charset="0"/>
                          <a:cs typeface="Calibri" panose="020F0502020204030204" pitchFamily="34" charset="0"/>
                        </a:rPr>
                        <a:t>STS</a:t>
                      </a:r>
                      <a:endParaRPr lang="en-US" sz="2200" dirty="0">
                        <a:latin typeface="Calibri" panose="020F0502020204030204" pitchFamily="34" charset="0"/>
                        <a:cs typeface="Calibri" panose="020F0502020204030204" pitchFamily="34" charset="0"/>
                      </a:endParaRPr>
                    </a:p>
                  </a:txBody>
                  <a:tcPr marL="68580" marR="68580"/>
                </a:tc>
                <a:tc>
                  <a:txBody>
                    <a:bodyPr/>
                    <a:lstStyle/>
                    <a:p>
                      <a:r>
                        <a:rPr lang="en-US" sz="2200" dirty="0" smtClean="0">
                          <a:latin typeface="Calibri" panose="020F0502020204030204" pitchFamily="34" charset="0"/>
                          <a:cs typeface="Calibri" panose="020F0502020204030204" pitchFamily="34" charset="0"/>
                        </a:rPr>
                        <a:t>Openness</a:t>
                      </a:r>
                      <a:r>
                        <a:rPr lang="en-US" sz="2200" baseline="0" dirty="0" smtClean="0">
                          <a:latin typeface="Calibri" panose="020F0502020204030204" pitchFamily="34" charset="0"/>
                          <a:cs typeface="Calibri" panose="020F0502020204030204" pitchFamily="34" charset="0"/>
                        </a:rPr>
                        <a:t> and acknowledgement</a:t>
                      </a:r>
                      <a:endParaRPr lang="en-US" sz="2200" dirty="0">
                        <a:latin typeface="Calibri" panose="020F0502020204030204" pitchFamily="34" charset="0"/>
                        <a:cs typeface="Calibri" panose="020F0502020204030204" pitchFamily="34" charset="0"/>
                      </a:endParaRPr>
                    </a:p>
                  </a:txBody>
                  <a:tcPr marL="68580" marR="68580"/>
                </a:tc>
                <a:extLst>
                  <a:ext uri="{0D108BD9-81ED-4DB2-BD59-A6C34878D82A}">
                    <a16:rowId xmlns:a16="http://schemas.microsoft.com/office/drawing/2014/main" val="10005"/>
                  </a:ext>
                </a:extLst>
              </a:tr>
              <a:tr h="8089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smtClean="0">
                          <a:latin typeface="Calibri" panose="020F0502020204030204" pitchFamily="34" charset="0"/>
                          <a:cs typeface="Calibri" panose="020F0502020204030204" pitchFamily="34" charset="0"/>
                        </a:rPr>
                        <a:t>Our own </a:t>
                      </a:r>
                      <a:r>
                        <a:rPr lang="en-US" sz="2200" dirty="0" smtClean="0">
                          <a:latin typeface="Calibri" panose="020F0502020204030204" pitchFamily="34" charset="0"/>
                          <a:cs typeface="Calibri" panose="020F0502020204030204" pitchFamily="34" charset="0"/>
                        </a:rPr>
                        <a:t>ACEs </a:t>
                      </a:r>
                      <a:r>
                        <a:rPr lang="en-US" sz="2200" dirty="0" smtClean="0">
                          <a:latin typeface="Calibri" panose="020F0502020204030204" pitchFamily="34" charset="0"/>
                          <a:cs typeface="Calibri" panose="020F0502020204030204" pitchFamily="34" charset="0"/>
                        </a:rPr>
                        <a:t>(Adverse Childhood Experiences)</a:t>
                      </a:r>
                      <a:endParaRPr lang="en-US" sz="2200" dirty="0">
                        <a:latin typeface="Calibri" panose="020F0502020204030204" pitchFamily="34" charset="0"/>
                        <a:cs typeface="Calibri" panose="020F0502020204030204" pitchFamily="34" charset="0"/>
                      </a:endParaRPr>
                    </a:p>
                  </a:txBody>
                  <a:tcPr marL="68580" marR="68580"/>
                </a:tc>
                <a:tc>
                  <a:txBody>
                    <a:bodyPr/>
                    <a:lstStyle/>
                    <a:p>
                      <a:r>
                        <a:rPr lang="en-US" sz="2200" dirty="0" smtClean="0">
                          <a:latin typeface="Calibri" panose="020F0502020204030204" pitchFamily="34" charset="0"/>
                          <a:cs typeface="Calibri" panose="020F0502020204030204" pitchFamily="34" charset="0"/>
                        </a:rPr>
                        <a:t>Resolution, integration, finding</a:t>
                      </a:r>
                      <a:r>
                        <a:rPr lang="en-US" sz="2200" baseline="0" dirty="0" smtClean="0">
                          <a:latin typeface="Calibri" panose="020F0502020204030204" pitchFamily="34" charset="0"/>
                          <a:cs typeface="Calibri" panose="020F0502020204030204" pitchFamily="34" charset="0"/>
                        </a:rPr>
                        <a:t> meaning in past experiences</a:t>
                      </a:r>
                      <a:endParaRPr lang="en-US" sz="2200" dirty="0">
                        <a:latin typeface="Calibri" panose="020F0502020204030204" pitchFamily="34" charset="0"/>
                        <a:cs typeface="Calibri" panose="020F0502020204030204" pitchFamily="34" charset="0"/>
                      </a:endParaRPr>
                    </a:p>
                  </a:txBody>
                  <a:tcPr marL="68580" marR="68580"/>
                </a:tc>
                <a:extLst>
                  <a:ext uri="{0D108BD9-81ED-4DB2-BD59-A6C34878D82A}">
                    <a16:rowId xmlns:a16="http://schemas.microsoft.com/office/drawing/2014/main" val="10006"/>
                  </a:ext>
                </a:extLst>
              </a:tr>
              <a:tr h="805488">
                <a:tc>
                  <a:txBody>
                    <a:bodyPr/>
                    <a:lstStyle/>
                    <a:p>
                      <a:r>
                        <a:rPr lang="en-US" sz="2200" dirty="0" smtClean="0">
                          <a:latin typeface="Calibri" panose="020F0502020204030204" pitchFamily="34" charset="0"/>
                          <a:cs typeface="Calibri" panose="020F0502020204030204" pitchFamily="34" charset="0"/>
                        </a:rPr>
                        <a:t>Lack of training/preparation for dealing with trauma</a:t>
                      </a:r>
                      <a:endParaRPr lang="en-US" sz="2200" dirty="0">
                        <a:latin typeface="Calibri" panose="020F0502020204030204" pitchFamily="34" charset="0"/>
                        <a:cs typeface="Calibri" panose="020F0502020204030204" pitchFamily="34" charset="0"/>
                      </a:endParaRPr>
                    </a:p>
                  </a:txBody>
                  <a:tcPr marL="68580" marR="68580"/>
                </a:tc>
                <a:tc>
                  <a:txBody>
                    <a:bodyPr/>
                    <a:lstStyle/>
                    <a:p>
                      <a:r>
                        <a:rPr lang="en-US" sz="2200" dirty="0" smtClean="0">
                          <a:latin typeface="Calibri" panose="020F0502020204030204" pitchFamily="34" charset="0"/>
                          <a:cs typeface="Calibri" panose="020F0502020204030204" pitchFamily="34" charset="0"/>
                        </a:rPr>
                        <a:t>Trauma tools in our toolkits</a:t>
                      </a:r>
                      <a:endParaRPr lang="en-US" sz="2200" dirty="0">
                        <a:latin typeface="Calibri" panose="020F0502020204030204" pitchFamily="34" charset="0"/>
                        <a:cs typeface="Calibri" panose="020F0502020204030204" pitchFamily="34" charset="0"/>
                      </a:endParaRPr>
                    </a:p>
                  </a:txBody>
                  <a:tcPr marL="68580" marR="6858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733403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8229600" cy="1066800"/>
          </a:xfrm>
        </p:spPr>
        <p:txBody>
          <a:bodyPr>
            <a:noAutofit/>
          </a:bodyPr>
          <a:lstStyle/>
          <a:p>
            <a:r>
              <a:rPr lang="en-US" sz="3400" b="1" dirty="0" smtClean="0">
                <a:latin typeface="Arial Rounded MT Bold" panose="020F0704030504030204" pitchFamily="34" charset="0"/>
                <a:cs typeface="Calibri" panose="020F0502020204030204" pitchFamily="34" charset="0"/>
              </a:rPr>
              <a:t>What does Secondary Traumatic Stress look like?</a:t>
            </a:r>
            <a:endParaRPr lang="en-US" sz="3400" dirty="0">
              <a:latin typeface="Arial Rounded MT Bold" panose="020F0704030504030204" pitchFamily="34" charset="0"/>
              <a:cs typeface="Calibri" panose="020F0502020204030204" pitchFamily="34" charset="0"/>
            </a:endParaRPr>
          </a:p>
        </p:txBody>
      </p:sp>
      <p:sp>
        <p:nvSpPr>
          <p:cNvPr id="4" name="Content Placeholder 3"/>
          <p:cNvSpPr>
            <a:spLocks noGrp="1"/>
          </p:cNvSpPr>
          <p:nvPr>
            <p:ph idx="1"/>
          </p:nvPr>
        </p:nvSpPr>
        <p:spPr>
          <a:xfrm>
            <a:off x="457200" y="2249424"/>
            <a:ext cx="7543800" cy="4325112"/>
          </a:xfrm>
        </p:spPr>
        <p:txBody>
          <a:bodyPr/>
          <a:lstStyle/>
          <a:p>
            <a:r>
              <a:rPr lang="en-US" dirty="0" smtClean="0">
                <a:latin typeface="Calibri" panose="020F0502020204030204" pitchFamily="34" charset="0"/>
                <a:cs typeface="Calibri" panose="020F0502020204030204" pitchFamily="34" charset="0"/>
              </a:rPr>
              <a:t>Laura van </a:t>
            </a:r>
            <a:r>
              <a:rPr lang="en-US" dirty="0" err="1" smtClean="0">
                <a:latin typeface="Calibri" panose="020F0502020204030204" pitchFamily="34" charset="0"/>
                <a:cs typeface="Calibri" panose="020F0502020204030204" pitchFamily="34" charset="0"/>
              </a:rPr>
              <a:t>Dernoot</a:t>
            </a:r>
            <a:r>
              <a:rPr lang="en-US" dirty="0" smtClean="0">
                <a:latin typeface="Calibri" panose="020F0502020204030204" pitchFamily="34" charset="0"/>
                <a:cs typeface="Calibri" panose="020F0502020204030204" pitchFamily="34" charset="0"/>
              </a:rPr>
              <a:t> </a:t>
            </a:r>
            <a:r>
              <a:rPr lang="en-US" dirty="0" err="1" smtClean="0">
                <a:latin typeface="Calibri" panose="020F0502020204030204" pitchFamily="34" charset="0"/>
                <a:cs typeface="Calibri" panose="020F0502020204030204" pitchFamily="34" charset="0"/>
              </a:rPr>
              <a:t>Lipsky</a:t>
            </a:r>
            <a:r>
              <a:rPr lang="en-US" dirty="0" smtClean="0">
                <a:latin typeface="Calibri" panose="020F0502020204030204" pitchFamily="34" charset="0"/>
                <a:cs typeface="Calibri" panose="020F0502020204030204" pitchFamily="34" charset="0"/>
              </a:rPr>
              <a:t> (2009). </a:t>
            </a:r>
            <a:r>
              <a:rPr lang="en-US" i="1" dirty="0" smtClean="0">
                <a:latin typeface="Calibri" panose="020F0502020204030204" pitchFamily="34" charset="0"/>
                <a:cs typeface="Calibri" panose="020F0502020204030204" pitchFamily="34" charset="0"/>
              </a:rPr>
              <a:t>Trauma Stewardship. </a:t>
            </a:r>
            <a:r>
              <a:rPr lang="en-US" dirty="0" smtClean="0">
                <a:latin typeface="Calibri" panose="020F0502020204030204" pitchFamily="34" charset="0"/>
                <a:cs typeface="Calibri" panose="020F0502020204030204" pitchFamily="34" charset="0"/>
              </a:rPr>
              <a:t>San Francisco: </a:t>
            </a:r>
            <a:r>
              <a:rPr lang="en-US" dirty="0" err="1" smtClean="0">
                <a:latin typeface="Calibri" panose="020F0502020204030204" pitchFamily="34" charset="0"/>
                <a:cs typeface="Calibri" panose="020F0502020204030204" pitchFamily="34" charset="0"/>
              </a:rPr>
              <a:t>Berrett</a:t>
            </a:r>
            <a:r>
              <a:rPr lang="en-US" dirty="0" smtClean="0">
                <a:latin typeface="Calibri" panose="020F0502020204030204" pitchFamily="34" charset="0"/>
                <a:cs typeface="Calibri" panose="020F0502020204030204" pitchFamily="34" charset="0"/>
              </a:rPr>
              <a:t>-Kohler.</a:t>
            </a:r>
          </a:p>
          <a:p>
            <a:pPr lvl="1"/>
            <a:r>
              <a:rPr lang="en-US" sz="2400" dirty="0" smtClean="0">
                <a:solidFill>
                  <a:schemeClr val="accent4">
                    <a:lumMod val="10000"/>
                  </a:schemeClr>
                </a:solidFill>
                <a:latin typeface="Calibri" panose="020F0502020204030204" pitchFamily="34" charset="0"/>
                <a:cs typeface="Calibri" panose="020F0502020204030204" pitchFamily="34" charset="0"/>
              </a:rPr>
              <a:t>“We </a:t>
            </a:r>
            <a:r>
              <a:rPr lang="en-US" sz="2400" dirty="0">
                <a:solidFill>
                  <a:schemeClr val="accent4">
                    <a:lumMod val="10000"/>
                  </a:schemeClr>
                </a:solidFill>
                <a:latin typeface="Calibri" panose="020F0502020204030204" pitchFamily="34" charset="0"/>
                <a:cs typeface="Calibri" panose="020F0502020204030204" pitchFamily="34" charset="0"/>
              </a:rPr>
              <a:t>are stewards not just of those who allow us into their lives, but of our own capacity to be </a:t>
            </a:r>
            <a:r>
              <a:rPr lang="en-US" sz="2400" dirty="0" smtClean="0">
                <a:solidFill>
                  <a:schemeClr val="accent4">
                    <a:lumMod val="10000"/>
                  </a:schemeClr>
                </a:solidFill>
                <a:latin typeface="Calibri" panose="020F0502020204030204" pitchFamily="34" charset="0"/>
                <a:cs typeface="Calibri" panose="020F0502020204030204" pitchFamily="34" charset="0"/>
              </a:rPr>
              <a:t>helpful ...”</a:t>
            </a:r>
            <a:endParaRPr lang="en-US" sz="2400" dirty="0">
              <a:solidFill>
                <a:schemeClr val="accent4">
                  <a:lumMod val="10000"/>
                </a:schemeClr>
              </a:solidFill>
              <a:latin typeface="Calibri" panose="020F0502020204030204" pitchFamily="34" charset="0"/>
              <a:cs typeface="Calibri" panose="020F0502020204030204" pitchFamily="34" charset="0"/>
            </a:endParaRPr>
          </a:p>
          <a:p>
            <a:endParaRPr lang="en-US" i="1" dirty="0">
              <a:latin typeface="+mj-lt"/>
            </a:endParaRPr>
          </a:p>
        </p:txBody>
      </p:sp>
    </p:spTree>
    <p:extLst>
      <p:ext uri="{BB962C8B-B14F-4D97-AF65-F5344CB8AC3E}">
        <p14:creationId xmlns:p14="http://schemas.microsoft.com/office/powerpoint/2010/main" val="39295347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8229600" cy="1066800"/>
          </a:xfrm>
        </p:spPr>
        <p:txBody>
          <a:bodyPr>
            <a:normAutofit/>
          </a:bodyPr>
          <a:lstStyle/>
          <a:p>
            <a:r>
              <a:rPr lang="en-US" sz="3200" b="1" dirty="0">
                <a:latin typeface="Arial Rounded MT Bold" panose="020F0704030504030204" pitchFamily="34" charset="0"/>
                <a:cs typeface="Calibri" panose="020F0502020204030204" pitchFamily="34" charset="0"/>
              </a:rPr>
              <a:t>What does Secondary Traumatic Stress look like? </a:t>
            </a:r>
            <a:r>
              <a:rPr lang="en-US" sz="2400" b="1" dirty="0">
                <a:latin typeface="Arial Rounded MT Bold" panose="020F0704030504030204" pitchFamily="34" charset="0"/>
                <a:cs typeface="Calibri" panose="020F0502020204030204" pitchFamily="34" charset="0"/>
              </a:rPr>
              <a:t>(</a:t>
            </a:r>
            <a:r>
              <a:rPr lang="en-US" sz="2400" b="1" dirty="0" err="1">
                <a:latin typeface="Arial Rounded MT Bold" panose="020F0704030504030204" pitchFamily="34" charset="0"/>
                <a:cs typeface="Calibri" panose="020F0502020204030204" pitchFamily="34" charset="0"/>
              </a:rPr>
              <a:t>Lipsky</a:t>
            </a:r>
            <a:r>
              <a:rPr lang="en-US" sz="2400" b="1" dirty="0">
                <a:latin typeface="Arial Rounded MT Bold" panose="020F0704030504030204" pitchFamily="34" charset="0"/>
                <a:cs typeface="Calibri" panose="020F0502020204030204" pitchFamily="34" charset="0"/>
              </a:rPr>
              <a:t>, 2009)</a:t>
            </a:r>
            <a:endParaRPr lang="en-US" sz="1800"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5943600" y="2360586"/>
            <a:ext cx="2946906" cy="1830413"/>
          </a:xfrm>
        </p:spPr>
        <p:txBody>
          <a:bodyPr>
            <a:normAutofit fontScale="92500"/>
          </a:bodyPr>
          <a:lstStyle/>
          <a:p>
            <a:pPr marL="57150" lvl="2" indent="0">
              <a:buNone/>
            </a:pPr>
            <a:r>
              <a:rPr lang="en-US" sz="3300" dirty="0" smtClean="0">
                <a:solidFill>
                  <a:srgbClr val="C00000"/>
                </a:solidFill>
                <a:latin typeface="Calibri" panose="020F0502020204030204" pitchFamily="34" charset="0"/>
                <a:cs typeface="Calibri" panose="020F0502020204030204" pitchFamily="34" charset="0"/>
              </a:rPr>
              <a:t>Feelings of helplessness/</a:t>
            </a:r>
            <a:br>
              <a:rPr lang="en-US" sz="3300" dirty="0" smtClean="0">
                <a:solidFill>
                  <a:srgbClr val="C00000"/>
                </a:solidFill>
                <a:latin typeface="Calibri" panose="020F0502020204030204" pitchFamily="34" charset="0"/>
                <a:cs typeface="Calibri" panose="020F0502020204030204" pitchFamily="34" charset="0"/>
              </a:rPr>
            </a:br>
            <a:r>
              <a:rPr lang="en-US" sz="3300" dirty="0" smtClean="0">
                <a:solidFill>
                  <a:srgbClr val="C00000"/>
                </a:solidFill>
                <a:latin typeface="Calibri" panose="020F0502020204030204" pitchFamily="34" charset="0"/>
                <a:cs typeface="Calibri" panose="020F0502020204030204" pitchFamily="34" charset="0"/>
              </a:rPr>
              <a:t>low self-efficacy</a:t>
            </a:r>
          </a:p>
          <a:p>
            <a:pPr marL="457200" lvl="1" indent="0">
              <a:buNone/>
            </a:pPr>
            <a:endParaRPr lang="en-US" sz="2800" dirty="0">
              <a:solidFill>
                <a:srgbClr val="FFFF00"/>
              </a:solidFill>
            </a:endParaRP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433" y="2360587"/>
            <a:ext cx="4914461" cy="4349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65482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1066800"/>
          </a:xfrm>
        </p:spPr>
        <p:txBody>
          <a:bodyPr>
            <a:normAutofit fontScale="90000"/>
          </a:bodyPr>
          <a:lstStyle/>
          <a:p>
            <a:r>
              <a:rPr lang="en-US" sz="3600" b="1" dirty="0">
                <a:latin typeface="Arial Rounded MT Bold" panose="020F0704030504030204" pitchFamily="34" charset="0"/>
                <a:cs typeface="Calibri" panose="020F0502020204030204" pitchFamily="34" charset="0"/>
              </a:rPr>
              <a:t>What does Secondary Traumatic Stress look like? </a:t>
            </a:r>
            <a:r>
              <a:rPr lang="en-US" sz="2800" b="1" dirty="0">
                <a:latin typeface="Arial Rounded MT Bold" panose="020F0704030504030204" pitchFamily="34" charset="0"/>
                <a:cs typeface="Calibri" panose="020F0502020204030204" pitchFamily="34" charset="0"/>
              </a:rPr>
              <a:t>(</a:t>
            </a:r>
            <a:r>
              <a:rPr lang="en-US" sz="2800" b="1" dirty="0" err="1">
                <a:latin typeface="Arial Rounded MT Bold" panose="020F0704030504030204" pitchFamily="34" charset="0"/>
                <a:cs typeface="Calibri" panose="020F0502020204030204" pitchFamily="34" charset="0"/>
              </a:rPr>
              <a:t>Lipsky</a:t>
            </a:r>
            <a:r>
              <a:rPr lang="en-US" sz="2800" b="1" dirty="0">
                <a:latin typeface="Arial Rounded MT Bold" panose="020F0704030504030204" pitchFamily="34" charset="0"/>
                <a:cs typeface="Calibri" panose="020F0502020204030204" pitchFamily="34" charset="0"/>
              </a:rPr>
              <a:t>, 2009)</a:t>
            </a:r>
            <a:endParaRPr lang="en-US" sz="3100"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5867400" y="2249424"/>
            <a:ext cx="2819400" cy="4325112"/>
          </a:xfrm>
        </p:spPr>
        <p:txBody>
          <a:bodyPr>
            <a:normAutofit/>
          </a:bodyPr>
          <a:lstStyle/>
          <a:p>
            <a:pPr marL="109728" indent="0">
              <a:buNone/>
            </a:pPr>
            <a:r>
              <a:rPr lang="en-US" sz="3200" dirty="0" smtClean="0">
                <a:solidFill>
                  <a:srgbClr val="C00000"/>
                </a:solidFill>
                <a:latin typeface="Calibri" panose="020F0502020204030204" pitchFamily="34" charset="0"/>
                <a:cs typeface="Calibri" panose="020F0502020204030204" pitchFamily="34" charset="0"/>
              </a:rPr>
              <a:t>Working so hard but feeling we aren’t doing enough</a:t>
            </a:r>
          </a:p>
          <a:p>
            <a:endParaRPr lang="en-US" sz="3600" dirty="0" smtClean="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085" y="1828800"/>
            <a:ext cx="5039901"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47085" y="6129111"/>
            <a:ext cx="5654112" cy="461665"/>
          </a:xfrm>
          <a:prstGeom prst="rect">
            <a:avLst/>
          </a:prstGeom>
          <a:solidFill>
            <a:schemeClr val="bg1"/>
          </a:solidFill>
        </p:spPr>
        <p:txBody>
          <a:bodyPr wrap="none" rtlCol="0">
            <a:spAutoFit/>
          </a:bodyPr>
          <a:lstStyle/>
          <a:p>
            <a:r>
              <a:rPr lang="en-US" dirty="0" smtClean="0"/>
              <a:t>“My question is, are we making an impact?”</a:t>
            </a:r>
            <a:endParaRPr lang="en-US" dirty="0"/>
          </a:p>
        </p:txBody>
      </p:sp>
    </p:spTree>
    <p:extLst>
      <p:ext uri="{BB962C8B-B14F-4D97-AF65-F5344CB8AC3E}">
        <p14:creationId xmlns:p14="http://schemas.microsoft.com/office/powerpoint/2010/main" val="19111310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normAutofit fontScale="90000"/>
          </a:bodyPr>
          <a:lstStyle/>
          <a:p>
            <a:r>
              <a:rPr lang="en-US" sz="3600" b="1" dirty="0">
                <a:latin typeface="Arial Rounded MT Bold" panose="020F0704030504030204" pitchFamily="34" charset="0"/>
                <a:cs typeface="Calibri" panose="020F0502020204030204" pitchFamily="34" charset="0"/>
              </a:rPr>
              <a:t>What does Secondary Traumatic Stress look like? </a:t>
            </a:r>
            <a:r>
              <a:rPr lang="en-US" sz="2800" b="1" dirty="0">
                <a:latin typeface="Arial Rounded MT Bold" panose="020F0704030504030204" pitchFamily="34" charset="0"/>
                <a:cs typeface="Calibri" panose="020F0502020204030204" pitchFamily="34" charset="0"/>
              </a:rPr>
              <a:t>(</a:t>
            </a:r>
            <a:r>
              <a:rPr lang="en-US" sz="2800" b="1" dirty="0" err="1">
                <a:latin typeface="Arial Rounded MT Bold" panose="020F0704030504030204" pitchFamily="34" charset="0"/>
                <a:cs typeface="Calibri" panose="020F0502020204030204" pitchFamily="34" charset="0"/>
              </a:rPr>
              <a:t>Lipsky</a:t>
            </a:r>
            <a:r>
              <a:rPr lang="en-US" sz="2800" b="1" dirty="0">
                <a:latin typeface="Arial Rounded MT Bold" panose="020F0704030504030204" pitchFamily="34" charset="0"/>
                <a:cs typeface="Calibri" panose="020F0502020204030204" pitchFamily="34" charset="0"/>
              </a:rPr>
              <a:t>, 2009)</a:t>
            </a:r>
            <a:endParaRPr lang="en-US" sz="3100"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5818118" y="2249424"/>
            <a:ext cx="3325882" cy="4325112"/>
          </a:xfrm>
        </p:spPr>
        <p:txBody>
          <a:bodyPr>
            <a:normAutofit/>
          </a:bodyPr>
          <a:lstStyle/>
          <a:p>
            <a:pPr marL="109728" indent="0">
              <a:buNone/>
            </a:pPr>
            <a:r>
              <a:rPr lang="en-US" sz="3200" dirty="0" smtClean="0">
                <a:solidFill>
                  <a:srgbClr val="C00000"/>
                </a:solidFill>
                <a:latin typeface="Calibri" panose="020F0502020204030204" pitchFamily="34" charset="0"/>
                <a:cs typeface="Calibri" panose="020F0502020204030204" pitchFamily="34" charset="0"/>
              </a:rPr>
              <a:t>Hypervigilance, being “always on”</a:t>
            </a:r>
          </a:p>
          <a:p>
            <a:pPr marL="457200" lvl="1" indent="0">
              <a:buNone/>
            </a:pPr>
            <a:endParaRPr lang="en-US" sz="2800" dirty="0">
              <a:solidFill>
                <a:srgbClr val="FF0000"/>
              </a:solidFill>
            </a:endParaRP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9118" y="2401911"/>
            <a:ext cx="4959000" cy="49554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47085" y="5894603"/>
            <a:ext cx="6215997" cy="461665"/>
          </a:xfrm>
          <a:prstGeom prst="rect">
            <a:avLst/>
          </a:prstGeom>
          <a:solidFill>
            <a:schemeClr val="bg1"/>
          </a:solidFill>
        </p:spPr>
        <p:txBody>
          <a:bodyPr wrap="none" rtlCol="0">
            <a:spAutoFit/>
          </a:bodyPr>
          <a:lstStyle/>
          <a:p>
            <a:r>
              <a:rPr lang="en-US" dirty="0" smtClean="0"/>
              <a:t>“I bark at everything. Can’t go wrong that way.”</a:t>
            </a:r>
            <a:endParaRPr lang="en-US" dirty="0"/>
          </a:p>
        </p:txBody>
      </p:sp>
    </p:spTree>
    <p:extLst>
      <p:ext uri="{BB962C8B-B14F-4D97-AF65-F5344CB8AC3E}">
        <p14:creationId xmlns:p14="http://schemas.microsoft.com/office/powerpoint/2010/main" val="39525199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961" y="762000"/>
            <a:ext cx="8229600" cy="1066800"/>
          </a:xfrm>
        </p:spPr>
        <p:txBody>
          <a:bodyPr>
            <a:normAutofit fontScale="90000"/>
          </a:bodyPr>
          <a:lstStyle/>
          <a:p>
            <a:r>
              <a:rPr lang="en-US" sz="3600" b="1" dirty="0">
                <a:latin typeface="Arial Rounded MT Bold" panose="020F0704030504030204" pitchFamily="34" charset="0"/>
                <a:cs typeface="Calibri" panose="020F0502020204030204" pitchFamily="34" charset="0"/>
              </a:rPr>
              <a:t>What does Secondary Traumatic Stress look like? </a:t>
            </a:r>
            <a:r>
              <a:rPr lang="en-US" sz="2800" b="1" dirty="0">
                <a:latin typeface="Arial Rounded MT Bold" panose="020F0704030504030204" pitchFamily="34" charset="0"/>
                <a:cs typeface="Calibri" panose="020F0502020204030204" pitchFamily="34" charset="0"/>
              </a:rPr>
              <a:t>(</a:t>
            </a:r>
            <a:r>
              <a:rPr lang="en-US" sz="2800" b="1" dirty="0" err="1">
                <a:latin typeface="Arial Rounded MT Bold" panose="020F0704030504030204" pitchFamily="34" charset="0"/>
                <a:cs typeface="Calibri" panose="020F0502020204030204" pitchFamily="34" charset="0"/>
              </a:rPr>
              <a:t>Lipsky</a:t>
            </a:r>
            <a:r>
              <a:rPr lang="en-US" sz="2800" b="1" dirty="0">
                <a:latin typeface="Arial Rounded MT Bold" panose="020F0704030504030204" pitchFamily="34" charset="0"/>
                <a:cs typeface="Calibri" panose="020F0502020204030204" pitchFamily="34" charset="0"/>
              </a:rPr>
              <a:t>, 2009)</a:t>
            </a:r>
            <a:endParaRPr lang="en-US" sz="3100"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4953000" y="2286000"/>
            <a:ext cx="3657600" cy="4325112"/>
          </a:xfrm>
        </p:spPr>
        <p:txBody>
          <a:bodyPr>
            <a:normAutofit/>
          </a:bodyPr>
          <a:lstStyle/>
          <a:p>
            <a:pPr marL="109728" indent="0">
              <a:buNone/>
            </a:pPr>
            <a:r>
              <a:rPr lang="en-US" sz="3200" dirty="0" smtClean="0">
                <a:solidFill>
                  <a:srgbClr val="C00000"/>
                </a:solidFill>
                <a:latin typeface="Calibri" panose="020F0502020204030204" pitchFamily="34" charset="0"/>
                <a:cs typeface="Calibri" panose="020F0502020204030204" pitchFamily="34" charset="0"/>
              </a:rPr>
              <a:t>Loss of pleasure in life</a:t>
            </a:r>
          </a:p>
          <a:p>
            <a:endParaRPr lang="en-US" sz="3600" dirty="0" smtClean="0">
              <a:solidFill>
                <a:srgbClr val="FF0000"/>
              </a:solidFill>
              <a:latin typeface="+mj-lt"/>
            </a:endParaRPr>
          </a:p>
        </p:txBody>
      </p:sp>
      <p:pic>
        <p:nvPicPr>
          <p:cNvPr id="143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133600"/>
            <a:ext cx="4419600" cy="48340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29983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066800"/>
          </a:xfrm>
        </p:spPr>
        <p:txBody>
          <a:bodyPr>
            <a:normAutofit fontScale="90000"/>
          </a:bodyPr>
          <a:lstStyle/>
          <a:p>
            <a:r>
              <a:rPr lang="en-US" sz="3600" b="1" dirty="0">
                <a:latin typeface="Arial Rounded MT Bold" panose="020F0704030504030204" pitchFamily="34" charset="0"/>
                <a:cs typeface="Calibri" panose="020F0502020204030204" pitchFamily="34" charset="0"/>
              </a:rPr>
              <a:t>What does Secondary Traumatic Stress look like? </a:t>
            </a:r>
            <a:r>
              <a:rPr lang="en-US" sz="2800" b="1" dirty="0">
                <a:latin typeface="Arial Rounded MT Bold" panose="020F0704030504030204" pitchFamily="34" charset="0"/>
                <a:cs typeface="Calibri" panose="020F0502020204030204" pitchFamily="34" charset="0"/>
              </a:rPr>
              <a:t>(</a:t>
            </a:r>
            <a:r>
              <a:rPr lang="en-US" sz="2800" b="1" dirty="0" err="1">
                <a:latin typeface="Arial Rounded MT Bold" panose="020F0704030504030204" pitchFamily="34" charset="0"/>
                <a:cs typeface="Calibri" panose="020F0502020204030204" pitchFamily="34" charset="0"/>
              </a:rPr>
              <a:t>Lipsky</a:t>
            </a:r>
            <a:r>
              <a:rPr lang="en-US" sz="2800" b="1" dirty="0">
                <a:latin typeface="Arial Rounded MT Bold" panose="020F0704030504030204" pitchFamily="34" charset="0"/>
                <a:cs typeface="Calibri" panose="020F0502020204030204" pitchFamily="34" charset="0"/>
              </a:rPr>
              <a:t>, 2009)</a:t>
            </a:r>
            <a:endParaRPr lang="en-US" sz="3100"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4874162" y="2249424"/>
            <a:ext cx="3812637" cy="4325112"/>
          </a:xfrm>
        </p:spPr>
        <p:txBody>
          <a:bodyPr>
            <a:normAutofit/>
          </a:bodyPr>
          <a:lstStyle/>
          <a:p>
            <a:pPr marL="109728" indent="0">
              <a:buNone/>
            </a:pPr>
            <a:r>
              <a:rPr lang="en-US" sz="3200" dirty="0" smtClean="0">
                <a:solidFill>
                  <a:srgbClr val="C00000"/>
                </a:solidFill>
                <a:latin typeface="Calibri" panose="020F0502020204030204" pitchFamily="34" charset="0"/>
                <a:cs typeface="Calibri" panose="020F0502020204030204" pitchFamily="34" charset="0"/>
              </a:rPr>
              <a:t>Chronic exhaustion/</a:t>
            </a:r>
          </a:p>
          <a:p>
            <a:pPr marL="109728" indent="0">
              <a:buNone/>
            </a:pPr>
            <a:r>
              <a:rPr lang="en-US" sz="3200" dirty="0" smtClean="0">
                <a:solidFill>
                  <a:srgbClr val="C00000"/>
                </a:solidFill>
                <a:latin typeface="Calibri" panose="020F0502020204030204" pitchFamily="34" charset="0"/>
                <a:cs typeface="Calibri" panose="020F0502020204030204" pitchFamily="34" charset="0"/>
              </a:rPr>
              <a:t>physical ailments</a:t>
            </a:r>
          </a:p>
          <a:p>
            <a:pPr marL="457200" lvl="1" indent="0">
              <a:buNone/>
            </a:pPr>
            <a:endParaRPr lang="en-US" sz="2800" dirty="0">
              <a:solidFill>
                <a:srgbClr val="FF0000"/>
              </a:solidFill>
              <a:latin typeface="Calibri" panose="020F0502020204030204" pitchFamily="34" charset="0"/>
              <a:cs typeface="Calibri" panose="020F0502020204030204" pitchFamily="34" charset="0"/>
            </a:endParaRPr>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133600"/>
            <a:ext cx="4569363" cy="4569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05499" y="6129110"/>
            <a:ext cx="7949484" cy="461665"/>
          </a:xfrm>
          <a:prstGeom prst="rect">
            <a:avLst/>
          </a:prstGeom>
          <a:solidFill>
            <a:schemeClr val="bg1"/>
          </a:solidFill>
        </p:spPr>
        <p:txBody>
          <a:bodyPr wrap="none" rtlCol="0">
            <a:spAutoFit/>
          </a:bodyPr>
          <a:lstStyle/>
          <a:p>
            <a:r>
              <a:rPr lang="en-US" dirty="0" smtClean="0"/>
              <a:t>“No, not there please. That’s where I’m going to put my head.”</a:t>
            </a:r>
            <a:endParaRPr lang="en-US" dirty="0"/>
          </a:p>
        </p:txBody>
      </p:sp>
    </p:spTree>
    <p:extLst>
      <p:ext uri="{BB962C8B-B14F-4D97-AF65-F5344CB8AC3E}">
        <p14:creationId xmlns:p14="http://schemas.microsoft.com/office/powerpoint/2010/main" val="26618881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066800"/>
          </a:xfrm>
        </p:spPr>
        <p:txBody>
          <a:bodyPr>
            <a:normAutofit fontScale="90000"/>
          </a:bodyPr>
          <a:lstStyle/>
          <a:p>
            <a:r>
              <a:rPr lang="en-US" sz="3600" b="1" dirty="0">
                <a:latin typeface="Arial Rounded MT Bold" panose="020F0704030504030204" pitchFamily="34" charset="0"/>
                <a:cs typeface="Calibri" panose="020F0502020204030204" pitchFamily="34" charset="0"/>
              </a:rPr>
              <a:t>What does Secondary Traumatic Stress look like? </a:t>
            </a:r>
            <a:r>
              <a:rPr lang="en-US" sz="2800" b="1" dirty="0">
                <a:latin typeface="Arial Rounded MT Bold" panose="020F0704030504030204" pitchFamily="34" charset="0"/>
                <a:cs typeface="Calibri" panose="020F0502020204030204" pitchFamily="34" charset="0"/>
              </a:rPr>
              <a:t>(</a:t>
            </a:r>
            <a:r>
              <a:rPr lang="en-US" sz="2800" b="1" dirty="0" err="1">
                <a:latin typeface="Arial Rounded MT Bold" panose="020F0704030504030204" pitchFamily="34" charset="0"/>
                <a:cs typeface="Calibri" panose="020F0502020204030204" pitchFamily="34" charset="0"/>
              </a:rPr>
              <a:t>Lipsky</a:t>
            </a:r>
            <a:r>
              <a:rPr lang="en-US" sz="2800" b="1" dirty="0">
                <a:latin typeface="Arial Rounded MT Bold" panose="020F0704030504030204" pitchFamily="34" charset="0"/>
                <a:cs typeface="Calibri" panose="020F0502020204030204" pitchFamily="34" charset="0"/>
              </a:rPr>
              <a:t>, 2009)</a:t>
            </a:r>
            <a:endParaRPr lang="en-US" sz="3100"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6019800" y="2249424"/>
            <a:ext cx="2667000" cy="4325112"/>
          </a:xfrm>
        </p:spPr>
        <p:txBody>
          <a:bodyPr>
            <a:normAutofit/>
          </a:bodyPr>
          <a:lstStyle/>
          <a:p>
            <a:pPr marL="109728" indent="0">
              <a:buNone/>
            </a:pPr>
            <a:r>
              <a:rPr lang="en-US" sz="3600" dirty="0" smtClean="0">
                <a:solidFill>
                  <a:srgbClr val="C00000"/>
                </a:solidFill>
                <a:latin typeface="Calibri" panose="020F0502020204030204" pitchFamily="34" charset="0"/>
                <a:cs typeface="Calibri" panose="020F0502020204030204" pitchFamily="34" charset="0"/>
              </a:rPr>
              <a:t>Avoidance</a:t>
            </a:r>
          </a:p>
          <a:p>
            <a:pPr marL="457200" lvl="1" indent="0">
              <a:buNone/>
            </a:pPr>
            <a:endParaRPr lang="en-US" sz="2800" dirty="0">
              <a:solidFill>
                <a:srgbClr val="FFFF00"/>
              </a:solidFill>
              <a:latin typeface="Calibri" panose="020F0502020204030204" pitchFamily="34" charset="0"/>
              <a:cs typeface="Calibri" panose="020F0502020204030204" pitchFamily="34" charset="0"/>
            </a:endParaRPr>
          </a:p>
        </p:txBody>
      </p:sp>
      <p:pic>
        <p:nvPicPr>
          <p:cNvPr id="921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4749" b="8557"/>
          <a:stretch/>
        </p:blipFill>
        <p:spPr bwMode="auto">
          <a:xfrm>
            <a:off x="609600" y="2152389"/>
            <a:ext cx="4993371" cy="40488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52400" y="5970539"/>
            <a:ext cx="8246040" cy="461665"/>
          </a:xfrm>
          <a:prstGeom prst="rect">
            <a:avLst/>
          </a:prstGeom>
          <a:solidFill>
            <a:schemeClr val="bg1"/>
          </a:solidFill>
        </p:spPr>
        <p:txBody>
          <a:bodyPr wrap="none" rtlCol="0">
            <a:spAutoFit/>
          </a:bodyPr>
          <a:lstStyle/>
          <a:p>
            <a:r>
              <a:rPr lang="en-US" dirty="0" smtClean="0"/>
              <a:t>“No, Thursday’s out.  How about never—is never good for you?”</a:t>
            </a:r>
            <a:endParaRPr lang="en-US" dirty="0"/>
          </a:p>
        </p:txBody>
      </p:sp>
    </p:spTree>
    <p:extLst>
      <p:ext uri="{BB962C8B-B14F-4D97-AF65-F5344CB8AC3E}">
        <p14:creationId xmlns:p14="http://schemas.microsoft.com/office/powerpoint/2010/main" val="37251721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066800"/>
          </a:xfrm>
        </p:spPr>
        <p:txBody>
          <a:bodyPr>
            <a:normAutofit fontScale="90000"/>
          </a:bodyPr>
          <a:lstStyle/>
          <a:p>
            <a:r>
              <a:rPr lang="en-US" sz="3600" b="1" dirty="0">
                <a:latin typeface="Arial Rounded MT Bold" panose="020F0704030504030204" pitchFamily="34" charset="0"/>
                <a:cs typeface="Calibri" panose="020F0502020204030204" pitchFamily="34" charset="0"/>
              </a:rPr>
              <a:t>What does Secondary Traumatic Stress look like? </a:t>
            </a:r>
            <a:r>
              <a:rPr lang="en-US" sz="2800" b="1" dirty="0">
                <a:latin typeface="Arial Rounded MT Bold" panose="020F0704030504030204" pitchFamily="34" charset="0"/>
                <a:cs typeface="Calibri" panose="020F0502020204030204" pitchFamily="34" charset="0"/>
              </a:rPr>
              <a:t>(</a:t>
            </a:r>
            <a:r>
              <a:rPr lang="en-US" sz="2800" b="1" dirty="0" err="1">
                <a:latin typeface="Arial Rounded MT Bold" panose="020F0704030504030204" pitchFamily="34" charset="0"/>
                <a:cs typeface="Calibri" panose="020F0502020204030204" pitchFamily="34" charset="0"/>
              </a:rPr>
              <a:t>Lipsky</a:t>
            </a:r>
            <a:r>
              <a:rPr lang="en-US" sz="2800" b="1" dirty="0">
                <a:latin typeface="Arial Rounded MT Bold" panose="020F0704030504030204" pitchFamily="34" charset="0"/>
                <a:cs typeface="Calibri" panose="020F0502020204030204" pitchFamily="34" charset="0"/>
              </a:rPr>
              <a:t>, 2009)</a:t>
            </a:r>
            <a:endParaRPr lang="en-US" sz="3100"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6705600" y="2249424"/>
            <a:ext cx="1981200" cy="4325112"/>
          </a:xfrm>
        </p:spPr>
        <p:txBody>
          <a:bodyPr>
            <a:normAutofit/>
          </a:bodyPr>
          <a:lstStyle/>
          <a:p>
            <a:pPr marL="109728" indent="0">
              <a:buNone/>
            </a:pPr>
            <a:r>
              <a:rPr lang="en-US" sz="3600" dirty="0" smtClean="0">
                <a:solidFill>
                  <a:srgbClr val="C00000"/>
                </a:solidFill>
                <a:latin typeface="Calibri" panose="020F0502020204030204" pitchFamily="34" charset="0"/>
                <a:cs typeface="Calibri" panose="020F0502020204030204" pitchFamily="34" charset="0"/>
              </a:rPr>
              <a:t>Guilt</a:t>
            </a:r>
            <a:endParaRPr lang="en-US" sz="3600" dirty="0" smtClean="0">
              <a:solidFill>
                <a:srgbClr val="C00000"/>
              </a:solidFill>
              <a:latin typeface="Calibri" panose="020F0502020204030204" pitchFamily="34" charset="0"/>
              <a:cs typeface="Calibri" panose="020F0502020204030204" pitchFamily="34" charset="0"/>
            </a:endParaRPr>
          </a:p>
          <a:p>
            <a:pPr marL="457200" lvl="1" indent="0">
              <a:buNone/>
            </a:pPr>
            <a:endParaRPr lang="en-US" sz="2800" dirty="0">
              <a:solidFill>
                <a:srgbClr val="FFFF00"/>
              </a:solidFill>
            </a:endParaRPr>
          </a:p>
        </p:txBody>
      </p:sp>
      <p:sp>
        <p:nvSpPr>
          <p:cNvPr id="5" name="TextBox 4"/>
          <p:cNvSpPr txBox="1"/>
          <p:nvPr/>
        </p:nvSpPr>
        <p:spPr>
          <a:xfrm>
            <a:off x="648874" y="5791200"/>
            <a:ext cx="7846251" cy="461665"/>
          </a:xfrm>
          <a:prstGeom prst="rect">
            <a:avLst/>
          </a:prstGeom>
          <a:solidFill>
            <a:schemeClr val="bg1"/>
          </a:solidFill>
        </p:spPr>
        <p:txBody>
          <a:bodyPr wrap="none" rtlCol="0">
            <a:spAutoFit/>
          </a:bodyPr>
          <a:lstStyle/>
          <a:p>
            <a:r>
              <a:rPr lang="en-US" dirty="0" smtClean="0"/>
              <a:t>“Whenever I watch the Nature Channel I get survivor’s guilt.”</a:t>
            </a:r>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24734"/>
          <a:stretch/>
        </p:blipFill>
        <p:spPr>
          <a:xfrm>
            <a:off x="1524000" y="2385970"/>
            <a:ext cx="5029200" cy="3244529"/>
          </a:xfrm>
          <a:prstGeom prst="rect">
            <a:avLst/>
          </a:prstGeom>
        </p:spPr>
      </p:pic>
    </p:spTree>
    <p:extLst>
      <p:ext uri="{BB962C8B-B14F-4D97-AF65-F5344CB8AC3E}">
        <p14:creationId xmlns:p14="http://schemas.microsoft.com/office/powerpoint/2010/main" val="12351483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771" y="838200"/>
            <a:ext cx="8229600" cy="1066800"/>
          </a:xfrm>
        </p:spPr>
        <p:txBody>
          <a:bodyPr>
            <a:normAutofit fontScale="90000"/>
          </a:bodyPr>
          <a:lstStyle/>
          <a:p>
            <a:r>
              <a:rPr lang="en-US" sz="3600" b="1" dirty="0">
                <a:latin typeface="Arial Rounded MT Bold" panose="020F0704030504030204" pitchFamily="34" charset="0"/>
                <a:cs typeface="Calibri" panose="020F0502020204030204" pitchFamily="34" charset="0"/>
              </a:rPr>
              <a:t>What does Secondary Traumatic Stress look like? </a:t>
            </a:r>
            <a:r>
              <a:rPr lang="en-US" sz="2800" b="1" dirty="0">
                <a:latin typeface="Arial Rounded MT Bold" panose="020F0704030504030204" pitchFamily="34" charset="0"/>
                <a:cs typeface="Calibri" panose="020F0502020204030204" pitchFamily="34" charset="0"/>
              </a:rPr>
              <a:t>(</a:t>
            </a:r>
            <a:r>
              <a:rPr lang="en-US" sz="2800" b="1" dirty="0" err="1">
                <a:latin typeface="Arial Rounded MT Bold" panose="020F0704030504030204" pitchFamily="34" charset="0"/>
                <a:cs typeface="Calibri" panose="020F0502020204030204" pitchFamily="34" charset="0"/>
              </a:rPr>
              <a:t>Lipsky</a:t>
            </a:r>
            <a:r>
              <a:rPr lang="en-US" sz="2800" b="1" dirty="0">
                <a:latin typeface="Arial Rounded MT Bold" panose="020F0704030504030204" pitchFamily="34" charset="0"/>
                <a:cs typeface="Calibri" panose="020F0502020204030204" pitchFamily="34" charset="0"/>
              </a:rPr>
              <a:t>, 2009)</a:t>
            </a:r>
            <a:endParaRPr lang="en-US" sz="3100"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6096000" y="2249424"/>
            <a:ext cx="2590800" cy="4325112"/>
          </a:xfrm>
        </p:spPr>
        <p:txBody>
          <a:bodyPr>
            <a:normAutofit/>
          </a:bodyPr>
          <a:lstStyle/>
          <a:p>
            <a:pPr marL="109728" indent="0">
              <a:buNone/>
            </a:pPr>
            <a:r>
              <a:rPr lang="en-US" sz="3600" dirty="0" smtClean="0">
                <a:solidFill>
                  <a:srgbClr val="C00000"/>
                </a:solidFill>
                <a:latin typeface="Calibri" panose="020F0502020204030204" pitchFamily="34" charset="0"/>
                <a:cs typeface="Calibri" panose="020F0502020204030204" pitchFamily="34" charset="0"/>
              </a:rPr>
              <a:t>Cynicism</a:t>
            </a:r>
          </a:p>
          <a:p>
            <a:pPr marL="457200" lvl="1" indent="0">
              <a:buNone/>
            </a:pPr>
            <a:endParaRPr lang="en-US" sz="2800" dirty="0">
              <a:solidFill>
                <a:srgbClr val="FFFF00"/>
              </a:solidFill>
            </a:endParaRPr>
          </a:p>
        </p:txBody>
      </p:sp>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21660"/>
          <a:stretch/>
        </p:blipFill>
        <p:spPr bwMode="auto">
          <a:xfrm>
            <a:off x="1066800" y="2321169"/>
            <a:ext cx="4620730" cy="36224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81000" y="6107604"/>
            <a:ext cx="7806176" cy="461665"/>
          </a:xfrm>
          <a:prstGeom prst="rect">
            <a:avLst/>
          </a:prstGeom>
          <a:solidFill>
            <a:schemeClr val="bg1"/>
          </a:solidFill>
        </p:spPr>
        <p:txBody>
          <a:bodyPr wrap="none" rtlCol="0">
            <a:spAutoFit/>
          </a:bodyPr>
          <a:lstStyle/>
          <a:p>
            <a:r>
              <a:rPr lang="en-US" dirty="0" smtClean="0"/>
              <a:t>“She’ll come down eventually, and she’ll come down hard.”</a:t>
            </a:r>
            <a:endParaRPr lang="en-US" dirty="0"/>
          </a:p>
        </p:txBody>
      </p:sp>
    </p:spTree>
    <p:extLst>
      <p:ext uri="{BB962C8B-B14F-4D97-AF65-F5344CB8AC3E}">
        <p14:creationId xmlns:p14="http://schemas.microsoft.com/office/powerpoint/2010/main" val="42138385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066800"/>
          </a:xfrm>
        </p:spPr>
        <p:txBody>
          <a:bodyPr>
            <a:noAutofit/>
          </a:bodyPr>
          <a:lstStyle/>
          <a:p>
            <a:r>
              <a:rPr lang="en-US" sz="3200" b="1" dirty="0">
                <a:latin typeface="Arial Rounded MT Bold" panose="020F0704030504030204" pitchFamily="34" charset="0"/>
                <a:cs typeface="Calibri" panose="020F0502020204030204" pitchFamily="34" charset="0"/>
              </a:rPr>
              <a:t>What does Secondary Traumatic Stress look like? </a:t>
            </a:r>
            <a:r>
              <a:rPr lang="en-US" sz="2400" b="1" dirty="0">
                <a:latin typeface="Arial Rounded MT Bold" panose="020F0704030504030204" pitchFamily="34" charset="0"/>
                <a:cs typeface="Calibri" panose="020F0502020204030204" pitchFamily="34" charset="0"/>
              </a:rPr>
              <a:t>(</a:t>
            </a:r>
            <a:r>
              <a:rPr lang="en-US" sz="2400" b="1" dirty="0" err="1">
                <a:latin typeface="Arial Rounded MT Bold" panose="020F0704030504030204" pitchFamily="34" charset="0"/>
                <a:cs typeface="Calibri" panose="020F0502020204030204" pitchFamily="34" charset="0"/>
              </a:rPr>
              <a:t>Lipsky</a:t>
            </a:r>
            <a:r>
              <a:rPr lang="en-US" sz="2400" b="1" dirty="0">
                <a:latin typeface="Arial Rounded MT Bold" panose="020F0704030504030204" pitchFamily="34" charset="0"/>
                <a:cs typeface="Calibri" panose="020F0502020204030204" pitchFamily="34" charset="0"/>
              </a:rPr>
              <a:t>, 2009)</a:t>
            </a:r>
            <a:endParaRPr lang="en-US" sz="2400" dirty="0">
              <a:latin typeface="Arial Rounded MT Bold" panose="020F0704030504030204" pitchFamily="34" charset="0"/>
            </a:endParaRPr>
          </a:p>
        </p:txBody>
      </p:sp>
      <p:sp>
        <p:nvSpPr>
          <p:cNvPr id="3" name="Content Placeholder 2"/>
          <p:cNvSpPr>
            <a:spLocks noGrp="1"/>
          </p:cNvSpPr>
          <p:nvPr>
            <p:ph idx="1"/>
          </p:nvPr>
        </p:nvSpPr>
        <p:spPr>
          <a:xfrm>
            <a:off x="5562600" y="2249424"/>
            <a:ext cx="3124200" cy="4325112"/>
          </a:xfrm>
        </p:spPr>
        <p:txBody>
          <a:bodyPr>
            <a:normAutofit/>
          </a:bodyPr>
          <a:lstStyle/>
          <a:p>
            <a:pPr marL="109728" indent="0">
              <a:buNone/>
            </a:pPr>
            <a:r>
              <a:rPr lang="en-US" sz="3600" dirty="0" smtClean="0">
                <a:solidFill>
                  <a:srgbClr val="C00000"/>
                </a:solidFill>
                <a:latin typeface="Calibri" panose="020F0502020204030204" pitchFamily="34" charset="0"/>
                <a:cs typeface="Calibri" panose="020F0502020204030204" pitchFamily="34" charset="0"/>
              </a:rPr>
              <a:t>Numbness/</a:t>
            </a:r>
          </a:p>
          <a:p>
            <a:pPr marL="109728" indent="0">
              <a:buNone/>
            </a:pPr>
            <a:r>
              <a:rPr lang="en-US" sz="3600" dirty="0" smtClean="0">
                <a:solidFill>
                  <a:srgbClr val="C00000"/>
                </a:solidFill>
                <a:latin typeface="Calibri" panose="020F0502020204030204" pitchFamily="34" charset="0"/>
                <a:cs typeface="Calibri" panose="020F0502020204030204" pitchFamily="34" charset="0"/>
              </a:rPr>
              <a:t>Loss of empathy</a:t>
            </a:r>
          </a:p>
          <a:p>
            <a:pPr marL="457200" lvl="1" indent="0">
              <a:buNone/>
            </a:pPr>
            <a:endParaRPr lang="en-US" sz="2800" dirty="0">
              <a:solidFill>
                <a:srgbClr val="FFFF00"/>
              </a:solidFill>
            </a:endParaRPr>
          </a:p>
        </p:txBody>
      </p:sp>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8943" b="-2975"/>
          <a:stretch/>
        </p:blipFill>
        <p:spPr bwMode="auto">
          <a:xfrm>
            <a:off x="664779" y="2492083"/>
            <a:ext cx="4642116" cy="4365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838200" y="6093905"/>
            <a:ext cx="4827796" cy="461665"/>
          </a:xfrm>
          <a:prstGeom prst="rect">
            <a:avLst/>
          </a:prstGeom>
          <a:solidFill>
            <a:schemeClr val="bg1"/>
          </a:solidFill>
        </p:spPr>
        <p:txBody>
          <a:bodyPr wrap="none" rtlCol="0">
            <a:spAutoFit/>
          </a:bodyPr>
          <a:lstStyle/>
          <a:p>
            <a:r>
              <a:rPr lang="en-US" dirty="0" smtClean="0"/>
              <a:t>“Listen pal, they’re all emergencies.”</a:t>
            </a:r>
            <a:endParaRPr lang="en-US" dirty="0"/>
          </a:p>
        </p:txBody>
      </p:sp>
      <p:sp>
        <p:nvSpPr>
          <p:cNvPr id="4" name="TextBox 3"/>
          <p:cNvSpPr txBox="1"/>
          <p:nvPr/>
        </p:nvSpPr>
        <p:spPr>
          <a:xfrm>
            <a:off x="4267200" y="5749482"/>
            <a:ext cx="914399" cy="422718"/>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3333955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066800"/>
          </a:xfrm>
        </p:spPr>
        <p:txBody>
          <a:bodyPr>
            <a:normAutofit fontScale="90000"/>
          </a:bodyPr>
          <a:lstStyle/>
          <a:p>
            <a:r>
              <a:rPr lang="en-US" sz="3600" b="1" dirty="0">
                <a:latin typeface="Arial Rounded MT Bold" panose="020F0704030504030204" pitchFamily="34" charset="0"/>
                <a:cs typeface="Calibri" panose="020F0502020204030204" pitchFamily="34" charset="0"/>
              </a:rPr>
              <a:t>What does Secondary Traumatic Stress look like? </a:t>
            </a:r>
            <a:r>
              <a:rPr lang="en-US" sz="2800" b="1" dirty="0">
                <a:latin typeface="Arial Rounded MT Bold" panose="020F0704030504030204" pitchFamily="34" charset="0"/>
                <a:cs typeface="Calibri" panose="020F0502020204030204" pitchFamily="34" charset="0"/>
              </a:rPr>
              <a:t>(</a:t>
            </a:r>
            <a:r>
              <a:rPr lang="en-US" sz="2800" b="1" dirty="0" err="1">
                <a:latin typeface="Arial Rounded MT Bold" panose="020F0704030504030204" pitchFamily="34" charset="0"/>
                <a:cs typeface="Calibri" panose="020F0502020204030204" pitchFamily="34" charset="0"/>
              </a:rPr>
              <a:t>Lipsky</a:t>
            </a:r>
            <a:r>
              <a:rPr lang="en-US" sz="2800" b="1" dirty="0">
                <a:latin typeface="Arial Rounded MT Bold" panose="020F0704030504030204" pitchFamily="34" charset="0"/>
                <a:cs typeface="Calibri" panose="020F0502020204030204" pitchFamily="34" charset="0"/>
              </a:rPr>
              <a:t>, 2009)</a:t>
            </a:r>
            <a:endParaRPr lang="en-US" sz="3100"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5334000" y="2249424"/>
            <a:ext cx="3581400" cy="4325112"/>
          </a:xfrm>
        </p:spPr>
        <p:txBody>
          <a:bodyPr>
            <a:normAutofit/>
          </a:bodyPr>
          <a:lstStyle/>
          <a:p>
            <a:pPr marL="109728" indent="0">
              <a:buNone/>
            </a:pPr>
            <a:r>
              <a:rPr lang="en-US" sz="3600" dirty="0" smtClean="0">
                <a:solidFill>
                  <a:srgbClr val="C00000"/>
                </a:solidFill>
                <a:latin typeface="Calibri" panose="020F0502020204030204" pitchFamily="34" charset="0"/>
                <a:cs typeface="Calibri" panose="020F0502020204030204" pitchFamily="34" charset="0"/>
              </a:rPr>
              <a:t>Feeling trapped by our own </a:t>
            </a:r>
            <a:r>
              <a:rPr lang="en-US" sz="3600" dirty="0" err="1" smtClean="0">
                <a:solidFill>
                  <a:srgbClr val="C00000"/>
                </a:solidFill>
                <a:latin typeface="Calibri" panose="020F0502020204030204" pitchFamily="34" charset="0"/>
                <a:cs typeface="Calibri" panose="020F0502020204030204" pitchFamily="34" charset="0"/>
              </a:rPr>
              <a:t>indispensibility</a:t>
            </a:r>
            <a:endParaRPr lang="en-US" sz="3600" dirty="0" smtClean="0">
              <a:solidFill>
                <a:srgbClr val="C00000"/>
              </a:solidFill>
              <a:latin typeface="Calibri" panose="020F0502020204030204" pitchFamily="34" charset="0"/>
              <a:cs typeface="Calibri" panose="020F0502020204030204" pitchFamily="34" charset="0"/>
            </a:endParaRPr>
          </a:p>
          <a:p>
            <a:pPr marL="457200" lvl="1" indent="0">
              <a:buNone/>
            </a:pPr>
            <a:endParaRPr lang="en-US" sz="2800" dirty="0">
              <a:solidFill>
                <a:srgbClr val="FFFF00"/>
              </a:solidFill>
              <a:latin typeface="Calibri" panose="020F0502020204030204" pitchFamily="34" charset="0"/>
              <a:cs typeface="Calibri" panose="020F0502020204030204" pitchFamily="34" charset="0"/>
            </a:endParaRPr>
          </a:p>
        </p:txBody>
      </p:sp>
      <p:sp>
        <p:nvSpPr>
          <p:cNvPr id="5" name="TextBox 4"/>
          <p:cNvSpPr txBox="1"/>
          <p:nvPr/>
        </p:nvSpPr>
        <p:spPr>
          <a:xfrm>
            <a:off x="1167903" y="5816140"/>
            <a:ext cx="7125349" cy="830997"/>
          </a:xfrm>
          <a:prstGeom prst="rect">
            <a:avLst/>
          </a:prstGeom>
          <a:solidFill>
            <a:schemeClr val="bg1"/>
          </a:solidFill>
        </p:spPr>
        <p:txBody>
          <a:bodyPr wrap="none" rtlCol="0">
            <a:spAutoFit/>
          </a:bodyPr>
          <a:lstStyle/>
          <a:p>
            <a:pPr algn="ctr"/>
            <a:r>
              <a:rPr lang="en-US" dirty="0" smtClean="0"/>
              <a:t>“Your resume says ‘Only </a:t>
            </a:r>
            <a:r>
              <a:rPr lang="en-US" b="1" i="1" u="sng" dirty="0" smtClean="0"/>
              <a:t>you</a:t>
            </a:r>
            <a:r>
              <a:rPr lang="en-US" dirty="0" smtClean="0"/>
              <a:t> can prevent forest fires.’ </a:t>
            </a:r>
          </a:p>
          <a:p>
            <a:pPr algn="ctr"/>
            <a:r>
              <a:rPr lang="en-US" dirty="0" smtClean="0"/>
              <a:t>Listen pal … we work as a team here.”</a:t>
            </a:r>
            <a:endParaRPr lang="en-US" dirty="0"/>
          </a:p>
        </p:txBody>
      </p:sp>
      <p:sp>
        <p:nvSpPr>
          <p:cNvPr id="4" name="TextBox 3"/>
          <p:cNvSpPr txBox="1"/>
          <p:nvPr/>
        </p:nvSpPr>
        <p:spPr>
          <a:xfrm>
            <a:off x="4038600" y="5486400"/>
            <a:ext cx="1143000" cy="366131"/>
          </a:xfrm>
          <a:prstGeom prst="rect">
            <a:avLst/>
          </a:prstGeom>
          <a:solidFill>
            <a:schemeClr val="bg1"/>
          </a:solidFill>
        </p:spPr>
        <p:txBody>
          <a:bodyPr wrap="square" rtlCol="0">
            <a:spAutoFit/>
          </a:bodyPr>
          <a:lstStyle/>
          <a:p>
            <a:endParaRPr lang="en-US"/>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16614"/>
          <a:stretch/>
        </p:blipFill>
        <p:spPr>
          <a:xfrm>
            <a:off x="2300276" y="2362200"/>
            <a:ext cx="2908756" cy="3453940"/>
          </a:xfrm>
          <a:prstGeom prst="rect">
            <a:avLst/>
          </a:prstGeom>
        </p:spPr>
      </p:pic>
    </p:spTree>
    <p:extLst>
      <p:ext uri="{BB962C8B-B14F-4D97-AF65-F5344CB8AC3E}">
        <p14:creationId xmlns:p14="http://schemas.microsoft.com/office/powerpoint/2010/main" val="34275928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noAutofit/>
          </a:bodyPr>
          <a:lstStyle/>
          <a:p>
            <a:r>
              <a:rPr lang="en-US" sz="3200" b="1" dirty="0">
                <a:latin typeface="Arial Rounded MT Bold" panose="020F0704030504030204" pitchFamily="34" charset="0"/>
                <a:cs typeface="Calibri" panose="020F0502020204030204" pitchFamily="34" charset="0"/>
              </a:rPr>
              <a:t>What does Secondary Traumatic Stress look like? </a:t>
            </a:r>
            <a:r>
              <a:rPr lang="en-US" sz="2400" b="1" dirty="0">
                <a:latin typeface="Arial Rounded MT Bold" panose="020F0704030504030204" pitchFamily="34" charset="0"/>
                <a:cs typeface="Calibri" panose="020F0502020204030204" pitchFamily="34" charset="0"/>
              </a:rPr>
              <a:t>(</a:t>
            </a:r>
            <a:r>
              <a:rPr lang="en-US" sz="2400" b="1" dirty="0" err="1">
                <a:latin typeface="Arial Rounded MT Bold" panose="020F0704030504030204" pitchFamily="34" charset="0"/>
                <a:cs typeface="Calibri" panose="020F0502020204030204" pitchFamily="34" charset="0"/>
              </a:rPr>
              <a:t>Lipsky</a:t>
            </a:r>
            <a:r>
              <a:rPr lang="en-US" sz="2400" b="1" dirty="0">
                <a:latin typeface="Arial Rounded MT Bold" panose="020F0704030504030204" pitchFamily="34" charset="0"/>
                <a:cs typeface="Calibri" panose="020F0502020204030204" pitchFamily="34" charset="0"/>
              </a:rPr>
              <a:t>, 2009)</a:t>
            </a:r>
            <a:endParaRPr lang="en-US" sz="2400"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4876800" y="1752600"/>
            <a:ext cx="4060371" cy="4821936"/>
          </a:xfrm>
        </p:spPr>
        <p:txBody>
          <a:bodyPr>
            <a:normAutofit/>
          </a:bodyPr>
          <a:lstStyle/>
          <a:p>
            <a:pPr marL="109728" indent="0">
              <a:buNone/>
            </a:pPr>
            <a:r>
              <a:rPr lang="en-US" sz="3600" dirty="0" smtClean="0">
                <a:solidFill>
                  <a:srgbClr val="C00000"/>
                </a:solidFill>
                <a:latin typeface="Calibri" panose="020F0502020204030204" pitchFamily="34" charset="0"/>
                <a:cs typeface="Calibri" panose="020F0502020204030204" pitchFamily="34" charset="0"/>
              </a:rPr>
              <a:t>Helplessness/low self-efficacy</a:t>
            </a:r>
          </a:p>
          <a:p>
            <a:pPr marL="457200" lvl="1" indent="0">
              <a:buNone/>
            </a:pPr>
            <a:endParaRPr lang="en-US" sz="2800" dirty="0">
              <a:solidFill>
                <a:srgbClr val="FFFF00"/>
              </a:solidFill>
              <a:latin typeface="Calibri" panose="020F0502020204030204" pitchFamily="34" charset="0"/>
              <a:cs typeface="Calibri" panose="020F0502020204030204" pitchFamily="34" charset="0"/>
            </a:endParaRPr>
          </a:p>
        </p:txBody>
      </p:sp>
      <p:sp>
        <p:nvSpPr>
          <p:cNvPr id="4" name="TextBox 3"/>
          <p:cNvSpPr txBox="1"/>
          <p:nvPr/>
        </p:nvSpPr>
        <p:spPr>
          <a:xfrm>
            <a:off x="5216757" y="3016969"/>
            <a:ext cx="3927243" cy="3293209"/>
          </a:xfrm>
          <a:prstGeom prst="rect">
            <a:avLst/>
          </a:prstGeom>
          <a:noFill/>
        </p:spPr>
        <p:txBody>
          <a:bodyPr wrap="square" rtlCol="0">
            <a:spAutoFit/>
          </a:bodyPr>
          <a:lstStyle/>
          <a:p>
            <a:pPr marL="0" lvl="1"/>
            <a:r>
              <a:rPr lang="en-US" sz="2600" i="1" dirty="0">
                <a:latin typeface="Calibri" panose="020F0502020204030204" pitchFamily="34" charset="0"/>
                <a:cs typeface="Calibri" panose="020F0502020204030204" pitchFamily="34" charset="0"/>
              </a:rPr>
              <a:t>“Though every </a:t>
            </a:r>
            <a:r>
              <a:rPr lang="en-US" sz="2600" i="1" dirty="0" smtClean="0">
                <a:latin typeface="Calibri" panose="020F0502020204030204" pitchFamily="34" charset="0"/>
                <a:cs typeface="Calibri" panose="020F0502020204030204" pitchFamily="34" charset="0"/>
              </a:rPr>
              <a:t>rescue </a:t>
            </a:r>
            <a:r>
              <a:rPr lang="en-US" sz="2600" i="1" dirty="0">
                <a:latin typeface="Calibri" panose="020F0502020204030204" pitchFamily="34" charset="0"/>
                <a:cs typeface="Calibri" panose="020F0502020204030204" pitchFamily="34" charset="0"/>
              </a:rPr>
              <a:t>brings the knowledge of a life saved, it also brings the knowledge of countless other lives not saved. </a:t>
            </a:r>
            <a:r>
              <a:rPr lang="en-US" sz="2600" i="1" dirty="0" smtClean="0">
                <a:latin typeface="Calibri" panose="020F0502020204030204" pitchFamily="34" charset="0"/>
                <a:cs typeface="Calibri" panose="020F0502020204030204" pitchFamily="34" charset="0"/>
              </a:rPr>
              <a:t>This </a:t>
            </a:r>
            <a:r>
              <a:rPr lang="en-US" sz="2600" i="1" dirty="0">
                <a:latin typeface="Calibri" panose="020F0502020204030204" pitchFamily="34" charset="0"/>
                <a:cs typeface="Calibri" panose="020F0502020204030204" pitchFamily="34" charset="0"/>
              </a:rPr>
              <a:t>to me feels like a personal failure.”</a:t>
            </a:r>
          </a:p>
          <a:p>
            <a:pPr marL="0" lvl="1" algn="r"/>
            <a:r>
              <a:rPr lang="en-US" sz="2600" dirty="0" smtClean="0">
                <a:latin typeface="Calibri" panose="020F0502020204030204" pitchFamily="34" charset="0"/>
                <a:cs typeface="Calibri" panose="020F0502020204030204" pitchFamily="34" charset="0"/>
              </a:rPr>
              <a:t>--Animal </a:t>
            </a:r>
            <a:r>
              <a:rPr lang="en-US" sz="2600" dirty="0">
                <a:latin typeface="Calibri" panose="020F0502020204030204" pitchFamily="34" charset="0"/>
                <a:cs typeface="Calibri" panose="020F0502020204030204" pitchFamily="34" charset="0"/>
              </a:rPr>
              <a:t>rescue worker </a:t>
            </a: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468" y="2360587"/>
            <a:ext cx="4914461" cy="4349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82441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539" y="685800"/>
            <a:ext cx="8229600" cy="1066800"/>
          </a:xfrm>
        </p:spPr>
        <p:txBody>
          <a:bodyPr>
            <a:normAutofit/>
          </a:bodyPr>
          <a:lstStyle/>
          <a:p>
            <a:r>
              <a:rPr lang="en-US" sz="3200" b="1" dirty="0">
                <a:latin typeface="Arial Rounded MT Bold" panose="020F0704030504030204" pitchFamily="34" charset="0"/>
                <a:cs typeface="Calibri" panose="020F0502020204030204" pitchFamily="34" charset="0"/>
              </a:rPr>
              <a:t>What does Secondary Traumatic Stress look like? </a:t>
            </a:r>
            <a:r>
              <a:rPr lang="en-US" sz="2800" b="1" dirty="0">
                <a:latin typeface="Arial Rounded MT Bold" panose="020F0704030504030204" pitchFamily="34" charset="0"/>
                <a:cs typeface="Calibri" panose="020F0502020204030204" pitchFamily="34" charset="0"/>
              </a:rPr>
              <a:t>(</a:t>
            </a:r>
            <a:r>
              <a:rPr lang="en-US" sz="2800" b="1" dirty="0" err="1">
                <a:latin typeface="Arial Rounded MT Bold" panose="020F0704030504030204" pitchFamily="34" charset="0"/>
                <a:cs typeface="Calibri" panose="020F0502020204030204" pitchFamily="34" charset="0"/>
              </a:rPr>
              <a:t>Lipsky</a:t>
            </a:r>
            <a:r>
              <a:rPr lang="en-US" sz="2800" b="1" dirty="0">
                <a:latin typeface="Arial Rounded MT Bold" panose="020F0704030504030204" pitchFamily="34" charset="0"/>
                <a:cs typeface="Calibri" panose="020F0502020204030204" pitchFamily="34" charset="0"/>
              </a:rPr>
              <a:t>, 2009)</a:t>
            </a:r>
            <a:endParaRPr lang="en-US" sz="2400"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3920445" y="2209800"/>
            <a:ext cx="4800599" cy="4974336"/>
          </a:xfrm>
        </p:spPr>
        <p:txBody>
          <a:bodyPr>
            <a:normAutofit/>
          </a:bodyPr>
          <a:lstStyle/>
          <a:p>
            <a:pPr marL="517525" indent="0">
              <a:buNone/>
            </a:pPr>
            <a:r>
              <a:rPr lang="en-US" sz="3600" dirty="0" smtClean="0">
                <a:solidFill>
                  <a:srgbClr val="C00000"/>
                </a:solidFill>
                <a:latin typeface="Calibri" panose="020F0502020204030204" pitchFamily="34" charset="0"/>
                <a:cs typeface="Calibri" panose="020F0502020204030204" pitchFamily="34" charset="0"/>
              </a:rPr>
              <a:t>Loss of pleasure in life</a:t>
            </a:r>
            <a:endParaRPr lang="en-US" dirty="0" smtClean="0">
              <a:solidFill>
                <a:srgbClr val="C00000"/>
              </a:solidFill>
              <a:latin typeface="Calibri" panose="020F0502020204030204" pitchFamily="34" charset="0"/>
              <a:cs typeface="Calibri" panose="020F0502020204030204" pitchFamily="34" charset="0"/>
            </a:endParaRPr>
          </a:p>
          <a:p>
            <a:endParaRPr lang="en-US" sz="3600" dirty="0" smtClean="0"/>
          </a:p>
        </p:txBody>
      </p:sp>
      <p:pic>
        <p:nvPicPr>
          <p:cNvPr id="143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36468"/>
            <a:ext cx="3126672" cy="49684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ontent Placeholder 2"/>
          <p:cNvSpPr txBox="1">
            <a:spLocks/>
          </p:cNvSpPr>
          <p:nvPr/>
        </p:nvSpPr>
        <p:spPr>
          <a:xfrm>
            <a:off x="4343400" y="3425861"/>
            <a:ext cx="4343400" cy="32790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sz="2600" i="1" dirty="0" smtClean="0">
                <a:latin typeface="Calibri" panose="020F0502020204030204" pitchFamily="34" charset="0"/>
                <a:cs typeface="Calibri" panose="020F0502020204030204" pitchFamily="34" charset="0"/>
              </a:rPr>
              <a:t>“All my energy goes into just getting through my days.  I don’t do anything anymore but work and go home and watch TV.”</a:t>
            </a:r>
          </a:p>
          <a:p>
            <a:pPr marL="457200" lvl="1" indent="0" algn="r">
              <a:buNone/>
            </a:pPr>
            <a:r>
              <a:rPr lang="en-US" sz="2600" dirty="0" smtClean="0">
                <a:latin typeface="Calibri" panose="020F0502020204030204" pitchFamily="34" charset="0"/>
                <a:cs typeface="Calibri" panose="020F0502020204030204" pitchFamily="34" charset="0"/>
              </a:rPr>
              <a:t>--Community organizer</a:t>
            </a:r>
          </a:p>
          <a:p>
            <a:pPr marL="457200" lvl="1" indent="0">
              <a:buFont typeface="Arial" panose="020B0604020202020204" pitchFamily="34" charset="0"/>
              <a:buNone/>
            </a:pPr>
            <a:endParaRPr lang="en-US" sz="2600" dirty="0">
              <a:solidFill>
                <a:srgbClr val="FFFF00"/>
              </a:solidFill>
              <a:latin typeface="+mj-lt"/>
            </a:endParaRPr>
          </a:p>
        </p:txBody>
      </p:sp>
    </p:spTree>
    <p:extLst>
      <p:ext uri="{BB962C8B-B14F-4D97-AF65-F5344CB8AC3E}">
        <p14:creationId xmlns:p14="http://schemas.microsoft.com/office/powerpoint/2010/main" val="8766661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1066800"/>
          </a:xfrm>
        </p:spPr>
        <p:txBody>
          <a:bodyPr>
            <a:normAutofit/>
          </a:bodyPr>
          <a:lstStyle/>
          <a:p>
            <a:r>
              <a:rPr lang="en-US" sz="3200" b="1" dirty="0">
                <a:latin typeface="Arial Rounded MT Bold" panose="020F0704030504030204" pitchFamily="34" charset="0"/>
                <a:cs typeface="Calibri" panose="020F0502020204030204" pitchFamily="34" charset="0"/>
              </a:rPr>
              <a:t>What does Secondary Traumatic Stress look like? </a:t>
            </a:r>
            <a:r>
              <a:rPr lang="en-US" sz="2800" b="1" dirty="0">
                <a:latin typeface="Arial Rounded MT Bold" panose="020F0704030504030204" pitchFamily="34" charset="0"/>
                <a:cs typeface="Calibri" panose="020F0502020204030204" pitchFamily="34" charset="0"/>
              </a:rPr>
              <a:t>(</a:t>
            </a:r>
            <a:r>
              <a:rPr lang="en-US" sz="2800" b="1" dirty="0" err="1">
                <a:latin typeface="Arial Rounded MT Bold" panose="020F0704030504030204" pitchFamily="34" charset="0"/>
                <a:cs typeface="Calibri" panose="020F0502020204030204" pitchFamily="34" charset="0"/>
              </a:rPr>
              <a:t>Lipsky</a:t>
            </a:r>
            <a:r>
              <a:rPr lang="en-US" sz="2800" b="1" dirty="0">
                <a:latin typeface="Arial Rounded MT Bold" panose="020F0704030504030204" pitchFamily="34" charset="0"/>
                <a:cs typeface="Calibri" panose="020F0502020204030204" pitchFamily="34" charset="0"/>
              </a:rPr>
              <a:t>, 2009)</a:t>
            </a:r>
            <a:endParaRPr lang="en-US" sz="2400" dirty="0">
              <a:latin typeface="Arial Rounded MT Bold" panose="020F0704030504030204" pitchFamily="34" charset="0"/>
              <a:cs typeface="Calibri" panose="020F0502020204030204" pitchFamily="34" charset="0"/>
            </a:endParaRPr>
          </a:p>
        </p:txBody>
      </p:sp>
      <p:pic>
        <p:nvPicPr>
          <p:cNvPr id="184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73" t="12315" r="3503" b="17636"/>
          <a:stretch/>
        </p:blipFill>
        <p:spPr bwMode="auto">
          <a:xfrm>
            <a:off x="110360" y="2747305"/>
            <a:ext cx="5013434" cy="3736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5066333" y="1746566"/>
            <a:ext cx="3727800" cy="4440936"/>
          </a:xfrm>
        </p:spPr>
        <p:txBody>
          <a:bodyPr>
            <a:normAutofit/>
          </a:bodyPr>
          <a:lstStyle/>
          <a:p>
            <a:pPr marL="0" lvl="2" indent="0">
              <a:buNone/>
            </a:pPr>
            <a:r>
              <a:rPr lang="en-US" sz="3200" dirty="0" err="1" smtClean="0">
                <a:solidFill>
                  <a:srgbClr val="C00000"/>
                </a:solidFill>
                <a:latin typeface="Calibri" panose="020F0502020204030204" pitchFamily="34" charset="0"/>
                <a:cs typeface="Calibri" panose="020F0502020204030204" pitchFamily="34" charset="0"/>
              </a:rPr>
              <a:t>Hypervigilance</a:t>
            </a:r>
            <a:r>
              <a:rPr lang="en-US" sz="3200" dirty="0" smtClean="0">
                <a:solidFill>
                  <a:srgbClr val="C00000"/>
                </a:solidFill>
                <a:latin typeface="Calibri" panose="020F0502020204030204" pitchFamily="34" charset="0"/>
                <a:cs typeface="Calibri" panose="020F0502020204030204" pitchFamily="34" charset="0"/>
              </a:rPr>
              <a:t>, being “always on”</a:t>
            </a:r>
          </a:p>
          <a:p>
            <a:pPr marL="457200" lvl="1" indent="0">
              <a:buNone/>
            </a:pPr>
            <a:endParaRPr lang="en-US" sz="2800" dirty="0">
              <a:solidFill>
                <a:srgbClr val="FFFF00"/>
              </a:solidFill>
              <a:latin typeface="Calibri" panose="020F0502020204030204" pitchFamily="34" charset="0"/>
              <a:cs typeface="Calibri" panose="020F0502020204030204" pitchFamily="34" charset="0"/>
            </a:endParaRPr>
          </a:p>
        </p:txBody>
      </p:sp>
      <p:sp>
        <p:nvSpPr>
          <p:cNvPr id="4" name="TextBox 3"/>
          <p:cNvSpPr txBox="1"/>
          <p:nvPr/>
        </p:nvSpPr>
        <p:spPr>
          <a:xfrm>
            <a:off x="4796633" y="2796386"/>
            <a:ext cx="4267200" cy="3631763"/>
          </a:xfrm>
          <a:prstGeom prst="rect">
            <a:avLst/>
          </a:prstGeom>
          <a:noFill/>
        </p:spPr>
        <p:txBody>
          <a:bodyPr wrap="square" rtlCol="0">
            <a:spAutoFit/>
          </a:bodyPr>
          <a:lstStyle/>
          <a:p>
            <a:pPr marL="285750" lvl="1"/>
            <a:r>
              <a:rPr lang="en-US" sz="2600" i="1" dirty="0" smtClean="0">
                <a:latin typeface="Calibri" panose="020F0502020204030204" pitchFamily="34" charset="0"/>
                <a:cs typeface="Calibri" panose="020F0502020204030204" pitchFamily="34" charset="0"/>
              </a:rPr>
              <a:t>“I </a:t>
            </a:r>
            <a:r>
              <a:rPr lang="en-US" sz="2600" i="1" dirty="0">
                <a:latin typeface="Calibri" panose="020F0502020204030204" pitchFamily="34" charset="0"/>
                <a:cs typeface="Calibri" panose="020F0502020204030204" pitchFamily="34" charset="0"/>
              </a:rPr>
              <a:t>recently received photos from a friend’s wedding and as I sat there looking through them, I thought to myself, </a:t>
            </a:r>
            <a:r>
              <a:rPr lang="en-US" sz="2600" i="1" dirty="0" smtClean="0">
                <a:latin typeface="Calibri" panose="020F0502020204030204" pitchFamily="34" charset="0"/>
                <a:cs typeface="Calibri" panose="020F0502020204030204" pitchFamily="34" charset="0"/>
              </a:rPr>
              <a:t>‘I </a:t>
            </a:r>
            <a:r>
              <a:rPr lang="en-US" sz="2600" i="1" dirty="0">
                <a:latin typeface="Calibri" panose="020F0502020204030204" pitchFamily="34" charset="0"/>
                <a:cs typeface="Calibri" panose="020F0502020204030204" pitchFamily="34" charset="0"/>
              </a:rPr>
              <a:t>wonder when the domestic violence is going to </a:t>
            </a:r>
            <a:r>
              <a:rPr lang="en-US" sz="2600" i="1" dirty="0" smtClean="0">
                <a:latin typeface="Calibri" panose="020F0502020204030204" pitchFamily="34" charset="0"/>
                <a:cs typeface="Calibri" panose="020F0502020204030204" pitchFamily="34" charset="0"/>
              </a:rPr>
              <a:t>start’” </a:t>
            </a:r>
            <a:r>
              <a:rPr lang="en-US" i="1" dirty="0" smtClean="0">
                <a:latin typeface="Calibri" panose="020F0502020204030204" pitchFamily="34" charset="0"/>
                <a:cs typeface="Calibri" panose="020F0502020204030204" pitchFamily="34" charset="0"/>
              </a:rPr>
              <a:t>--  </a:t>
            </a:r>
            <a:br>
              <a:rPr lang="en-US" i="1" dirty="0" smtClean="0">
                <a:latin typeface="Calibri" panose="020F0502020204030204" pitchFamily="34" charset="0"/>
                <a:cs typeface="Calibri" panose="020F0502020204030204" pitchFamily="34" charset="0"/>
              </a:rPr>
            </a:br>
            <a:r>
              <a:rPr lang="en-US" i="1" dirty="0" smtClean="0">
                <a:latin typeface="Calibri" panose="020F0502020204030204" pitchFamily="34" charset="0"/>
                <a:cs typeface="Calibri" panose="020F0502020204030204" pitchFamily="34" charset="0"/>
              </a:rPr>
              <a:t>             Domestic </a:t>
            </a:r>
            <a:r>
              <a:rPr lang="en-US" i="1" dirty="0">
                <a:latin typeface="Calibri" panose="020F0502020204030204" pitchFamily="34" charset="0"/>
                <a:cs typeface="Calibri" panose="020F0502020204030204" pitchFamily="34" charset="0"/>
              </a:rPr>
              <a:t>violence </a:t>
            </a:r>
            <a:r>
              <a:rPr lang="en-US" i="1" dirty="0" smtClean="0">
                <a:latin typeface="Calibri" panose="020F0502020204030204" pitchFamily="34" charset="0"/>
                <a:cs typeface="Calibri" panose="020F0502020204030204" pitchFamily="34" charset="0"/>
              </a:rPr>
              <a:t/>
            </a:r>
            <a:br>
              <a:rPr lang="en-US" i="1" dirty="0" smtClean="0">
                <a:latin typeface="Calibri" panose="020F0502020204030204" pitchFamily="34" charset="0"/>
                <a:cs typeface="Calibri" panose="020F0502020204030204" pitchFamily="34" charset="0"/>
              </a:rPr>
            </a:br>
            <a:r>
              <a:rPr lang="en-US" i="1" dirty="0" smtClean="0">
                <a:latin typeface="Calibri" panose="020F0502020204030204" pitchFamily="34" charset="0"/>
                <a:cs typeface="Calibri" panose="020F0502020204030204" pitchFamily="34" charset="0"/>
              </a:rPr>
              <a:t>             advocate</a:t>
            </a:r>
            <a:endParaRPr lang="en-US" sz="2600" i="1" dirty="0">
              <a:latin typeface="Calibri" panose="020F0502020204030204" pitchFamily="34" charset="0"/>
              <a:cs typeface="Calibri" panose="020F0502020204030204" pitchFamily="34" charset="0"/>
            </a:endParaRPr>
          </a:p>
        </p:txBody>
      </p:sp>
      <p:sp>
        <p:nvSpPr>
          <p:cNvPr id="6" name="TextBox 5"/>
          <p:cNvSpPr txBox="1"/>
          <p:nvPr/>
        </p:nvSpPr>
        <p:spPr>
          <a:xfrm>
            <a:off x="1234274" y="5741986"/>
            <a:ext cx="3430811" cy="830997"/>
          </a:xfrm>
          <a:prstGeom prst="rect">
            <a:avLst/>
          </a:prstGeom>
          <a:solidFill>
            <a:schemeClr val="bg1"/>
          </a:solidFill>
        </p:spPr>
        <p:txBody>
          <a:bodyPr wrap="none" rtlCol="0">
            <a:spAutoFit/>
          </a:bodyPr>
          <a:lstStyle/>
          <a:p>
            <a:r>
              <a:rPr lang="en-US" dirty="0" smtClean="0"/>
              <a:t>“I bark at everything. </a:t>
            </a:r>
            <a:br>
              <a:rPr lang="en-US" dirty="0" smtClean="0"/>
            </a:br>
            <a:r>
              <a:rPr lang="en-US" dirty="0" smtClean="0"/>
              <a:t>Can’t go wrong that way.”</a:t>
            </a:r>
            <a:endParaRPr lang="en-US" dirty="0"/>
          </a:p>
        </p:txBody>
      </p:sp>
    </p:spTree>
    <p:extLst>
      <p:ext uri="{BB962C8B-B14F-4D97-AF65-F5344CB8AC3E}">
        <p14:creationId xmlns:p14="http://schemas.microsoft.com/office/powerpoint/2010/main" val="41619117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amond 4"/>
          <p:cNvSpPr/>
          <p:nvPr/>
        </p:nvSpPr>
        <p:spPr>
          <a:xfrm>
            <a:off x="3371622" y="703468"/>
            <a:ext cx="5699759" cy="5699759"/>
          </a:xfrm>
          <a:prstGeom prst="diamond">
            <a:avLst/>
          </a:prstGeom>
          <a:solidFill>
            <a:schemeClr val="accent1">
              <a:lumMod val="20000"/>
              <a:lumOff val="80000"/>
            </a:schemeClr>
          </a:solidFill>
        </p:spPr>
        <p:style>
          <a:lnRef idx="0">
            <a:schemeClr val="dk1">
              <a:hueOff val="0"/>
              <a:satOff val="0"/>
              <a:lumOff val="0"/>
              <a:alphaOff val="0"/>
            </a:schemeClr>
          </a:lnRef>
          <a:fillRef idx="1">
            <a:schemeClr val="accent5">
              <a:tint val="40000"/>
              <a:hueOff val="0"/>
              <a:satOff val="0"/>
              <a:lumOff val="0"/>
              <a:alphaOff val="0"/>
            </a:schemeClr>
          </a:fillRef>
          <a:effectRef idx="0">
            <a:schemeClr val="accent5">
              <a:tint val="40000"/>
              <a:hueOff val="0"/>
              <a:satOff val="0"/>
              <a:lumOff val="0"/>
              <a:alphaOff val="0"/>
            </a:schemeClr>
          </a:effectRef>
          <a:fontRef idx="minor">
            <a:schemeClr val="dk1">
              <a:hueOff val="0"/>
              <a:satOff val="0"/>
              <a:lumOff val="0"/>
              <a:alphaOff val="0"/>
            </a:schemeClr>
          </a:fontRef>
        </p:style>
      </p:sp>
      <p:grpSp>
        <p:nvGrpSpPr>
          <p:cNvPr id="6" name="Group 5"/>
          <p:cNvGrpSpPr/>
          <p:nvPr/>
        </p:nvGrpSpPr>
        <p:grpSpPr>
          <a:xfrm>
            <a:off x="3886200" y="1179945"/>
            <a:ext cx="4823004" cy="4746804"/>
            <a:chOff x="1817827" y="541477"/>
            <a:chExt cx="2222906" cy="2222906"/>
          </a:xfrm>
          <a:solidFill>
            <a:schemeClr val="accent1"/>
          </a:solidFill>
        </p:grpSpPr>
        <p:sp>
          <p:nvSpPr>
            <p:cNvPr id="16" name="Rounded Rectangle 15"/>
            <p:cNvSpPr/>
            <p:nvPr/>
          </p:nvSpPr>
          <p:spPr>
            <a:xfrm>
              <a:off x="1817827" y="541477"/>
              <a:ext cx="2222906" cy="2222906"/>
            </a:xfrm>
            <a:prstGeom prst="roundRect">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7" name="Rounded Rectangle 5"/>
            <p:cNvSpPr txBox="1"/>
            <p:nvPr/>
          </p:nvSpPr>
          <p:spPr>
            <a:xfrm>
              <a:off x="1926340" y="649990"/>
              <a:ext cx="2005880" cy="200588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3200" b="1" kern="1200" dirty="0">
                  <a:latin typeface="Calibri" panose="020F0502020204030204" pitchFamily="34" charset="0"/>
                  <a:cs typeface="Calibri" panose="020F0502020204030204" pitchFamily="34" charset="0"/>
                </a:rPr>
                <a:t>Physical</a:t>
              </a:r>
            </a:p>
            <a:p>
              <a:pPr lvl="0" algn="ctr" defTabSz="622300">
                <a:lnSpc>
                  <a:spcPct val="90000"/>
                </a:lnSpc>
                <a:spcBef>
                  <a:spcPct val="0"/>
                </a:spcBef>
                <a:spcAft>
                  <a:spcPct val="35000"/>
                </a:spcAft>
              </a:pPr>
              <a:r>
                <a:rPr lang="en-US" sz="2800" kern="1200" dirty="0">
                  <a:latin typeface="Calibri" panose="020F0502020204030204" pitchFamily="34" charset="0"/>
                  <a:cs typeface="Calibri" panose="020F0502020204030204" pitchFamily="34" charset="0"/>
                </a:rPr>
                <a:t>▪ </a:t>
              </a:r>
              <a:r>
                <a:rPr lang="en-US" kern="1200" dirty="0">
                  <a:latin typeface="Calibri" panose="020F0502020204030204" pitchFamily="34" charset="0"/>
                  <a:cs typeface="Calibri" panose="020F0502020204030204" pitchFamily="34" charset="0"/>
                </a:rPr>
                <a:t>Physical exhaustion</a:t>
              </a:r>
            </a:p>
            <a:p>
              <a:pPr lvl="0" algn="ctr" defTabSz="622300">
                <a:lnSpc>
                  <a:spcPct val="90000"/>
                </a:lnSpc>
                <a:spcBef>
                  <a:spcPct val="0"/>
                </a:spcBef>
                <a:spcAft>
                  <a:spcPct val="35000"/>
                </a:spcAft>
              </a:pPr>
              <a:r>
                <a:rPr lang="en-US" kern="1200" dirty="0">
                  <a:latin typeface="Calibri" panose="020F0502020204030204" pitchFamily="34" charset="0"/>
                  <a:cs typeface="Calibri" panose="020F0502020204030204" pitchFamily="34" charset="0"/>
                </a:rPr>
                <a:t>▪ Not sleeping or oversleeping</a:t>
              </a:r>
            </a:p>
            <a:p>
              <a:pPr lvl="0" algn="ctr" defTabSz="622300">
                <a:lnSpc>
                  <a:spcPct val="90000"/>
                </a:lnSpc>
                <a:spcBef>
                  <a:spcPct val="0"/>
                </a:spcBef>
                <a:spcAft>
                  <a:spcPct val="35000"/>
                </a:spcAft>
              </a:pPr>
              <a:r>
                <a:rPr lang="en-US" kern="1200" dirty="0">
                  <a:latin typeface="Calibri" panose="020F0502020204030204" pitchFamily="34" charset="0"/>
                  <a:cs typeface="Calibri" panose="020F0502020204030204" pitchFamily="34" charset="0"/>
                </a:rPr>
                <a:t>▪ Headaches, backaches, stomachaches</a:t>
              </a:r>
            </a:p>
            <a:p>
              <a:pPr lvl="0" algn="ctr" defTabSz="622300">
                <a:lnSpc>
                  <a:spcPct val="90000"/>
                </a:lnSpc>
                <a:spcBef>
                  <a:spcPct val="0"/>
                </a:spcBef>
                <a:spcAft>
                  <a:spcPct val="35000"/>
                </a:spcAft>
              </a:pPr>
              <a:r>
                <a:rPr lang="en-US" kern="1200" dirty="0">
                  <a:latin typeface="Calibri" panose="020F0502020204030204" pitchFamily="34" charset="0"/>
                  <a:cs typeface="Calibri" panose="020F0502020204030204" pitchFamily="34" charset="0"/>
                </a:rPr>
                <a:t>▪Getting sick more often (suppressed immune system)</a:t>
              </a:r>
            </a:p>
          </p:txBody>
        </p:sp>
      </p:grpSp>
      <p:sp>
        <p:nvSpPr>
          <p:cNvPr id="18" name="TextBox 17"/>
          <p:cNvSpPr txBox="1"/>
          <p:nvPr/>
        </p:nvSpPr>
        <p:spPr>
          <a:xfrm>
            <a:off x="152400" y="420612"/>
            <a:ext cx="3810000" cy="2246769"/>
          </a:xfrm>
          <a:prstGeom prst="rect">
            <a:avLst/>
          </a:prstGeom>
          <a:noFill/>
        </p:spPr>
        <p:txBody>
          <a:bodyPr wrap="square" rtlCol="0">
            <a:spAutoFit/>
          </a:bodyPr>
          <a:lstStyle/>
          <a:p>
            <a:r>
              <a:rPr lang="en-US" sz="2800" b="1" dirty="0" smtClean="0">
                <a:solidFill>
                  <a:schemeClr val="accent1"/>
                </a:solidFill>
                <a:latin typeface="Arial Rounded MT Bold" panose="020F0704030504030204" pitchFamily="34" charset="0"/>
                <a:cs typeface="Calibri" panose="020F0502020204030204" pitchFamily="34" charset="0"/>
              </a:rPr>
              <a:t>Signs of Secondary Traumatic Stress, vicarious trauma, and compassion fatigue</a:t>
            </a:r>
            <a:endParaRPr lang="en-US" sz="2800" b="1" dirty="0">
              <a:solidFill>
                <a:schemeClr val="accent1"/>
              </a:solidFill>
              <a:latin typeface="Arial Rounded MT Bold" panose="020F0704030504030204" pitchFamily="34" charset="0"/>
              <a:cs typeface="Calibri" panose="020F0502020204030204" pitchFamily="34" charset="0"/>
            </a:endParaRPr>
          </a:p>
        </p:txBody>
      </p:sp>
    </p:spTree>
    <p:extLst>
      <p:ext uri="{BB962C8B-B14F-4D97-AF65-F5344CB8AC3E}">
        <p14:creationId xmlns:p14="http://schemas.microsoft.com/office/powerpoint/2010/main" val="1075602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amond 4"/>
          <p:cNvSpPr/>
          <p:nvPr/>
        </p:nvSpPr>
        <p:spPr>
          <a:xfrm>
            <a:off x="3371622" y="703468"/>
            <a:ext cx="5699759" cy="5699759"/>
          </a:xfrm>
          <a:prstGeom prst="diamond">
            <a:avLst/>
          </a:prstGeom>
          <a:solidFill>
            <a:schemeClr val="accent1">
              <a:lumMod val="20000"/>
              <a:lumOff val="80000"/>
            </a:schemeClr>
          </a:solidFill>
        </p:spPr>
        <p:style>
          <a:lnRef idx="0">
            <a:schemeClr val="dk1">
              <a:hueOff val="0"/>
              <a:satOff val="0"/>
              <a:lumOff val="0"/>
              <a:alphaOff val="0"/>
            </a:schemeClr>
          </a:lnRef>
          <a:fillRef idx="1">
            <a:schemeClr val="accent5">
              <a:tint val="40000"/>
              <a:hueOff val="0"/>
              <a:satOff val="0"/>
              <a:lumOff val="0"/>
              <a:alphaOff val="0"/>
            </a:schemeClr>
          </a:fillRef>
          <a:effectRef idx="0">
            <a:schemeClr val="accent5">
              <a:tint val="40000"/>
              <a:hueOff val="0"/>
              <a:satOff val="0"/>
              <a:lumOff val="0"/>
              <a:alphaOff val="0"/>
            </a:schemeClr>
          </a:effectRef>
          <a:fontRef idx="minor">
            <a:schemeClr val="dk1">
              <a:hueOff val="0"/>
              <a:satOff val="0"/>
              <a:lumOff val="0"/>
              <a:alphaOff val="0"/>
            </a:schemeClr>
          </a:fontRef>
        </p:style>
      </p:sp>
      <p:grpSp>
        <p:nvGrpSpPr>
          <p:cNvPr id="6" name="Group 5"/>
          <p:cNvGrpSpPr/>
          <p:nvPr/>
        </p:nvGrpSpPr>
        <p:grpSpPr>
          <a:xfrm>
            <a:off x="3886200" y="1179945"/>
            <a:ext cx="4823004" cy="4746804"/>
            <a:chOff x="1817827" y="541477"/>
            <a:chExt cx="2222906" cy="2222906"/>
          </a:xfrm>
          <a:solidFill>
            <a:schemeClr val="accent3">
              <a:lumMod val="75000"/>
            </a:schemeClr>
          </a:solidFill>
        </p:grpSpPr>
        <p:sp>
          <p:nvSpPr>
            <p:cNvPr id="16" name="Rounded Rectangle 15"/>
            <p:cNvSpPr/>
            <p:nvPr/>
          </p:nvSpPr>
          <p:spPr>
            <a:xfrm>
              <a:off x="1817827" y="541477"/>
              <a:ext cx="2222906" cy="2222906"/>
            </a:xfrm>
            <a:prstGeom prst="roundRect">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7" name="Rounded Rectangle 5"/>
            <p:cNvSpPr txBox="1"/>
            <p:nvPr/>
          </p:nvSpPr>
          <p:spPr>
            <a:xfrm>
              <a:off x="1926340" y="649990"/>
              <a:ext cx="2005880" cy="200588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3200" b="1" kern="1200" dirty="0" smtClean="0">
                  <a:latin typeface="Calibri" panose="020F0502020204030204" pitchFamily="34" charset="0"/>
                  <a:cs typeface="Calibri" panose="020F0502020204030204" pitchFamily="34" charset="0"/>
                </a:rPr>
                <a:t>Behavioral</a:t>
              </a:r>
              <a:endParaRPr lang="en-US" sz="3200" b="1" kern="1200" dirty="0">
                <a:latin typeface="Calibri" panose="020F0502020204030204" pitchFamily="34" charset="0"/>
                <a:cs typeface="Calibri" panose="020F0502020204030204" pitchFamily="34" charset="0"/>
              </a:endParaRPr>
            </a:p>
            <a:p>
              <a:pPr lvl="0" algn="ctr" defTabSz="622300">
                <a:lnSpc>
                  <a:spcPct val="90000"/>
                </a:lnSpc>
                <a:spcBef>
                  <a:spcPct val="0"/>
                </a:spcBef>
                <a:spcAft>
                  <a:spcPct val="35000"/>
                </a:spcAft>
              </a:pPr>
              <a:r>
                <a:rPr lang="en-US" sz="2800" kern="1200" dirty="0">
                  <a:latin typeface="Calibri" panose="020F0502020204030204" pitchFamily="34" charset="0"/>
                  <a:cs typeface="Calibri" panose="020F0502020204030204" pitchFamily="34" charset="0"/>
                </a:rPr>
                <a:t>▪ </a:t>
              </a:r>
              <a:r>
                <a:rPr lang="en-US" kern="1200" dirty="0" smtClean="0">
                  <a:latin typeface="Calibri" panose="020F0502020204030204" pitchFamily="34" charset="0"/>
                  <a:cs typeface="Calibri" panose="020F0502020204030204" pitchFamily="34" charset="0"/>
                </a:rPr>
                <a:t>Increased substance use</a:t>
              </a:r>
              <a:endParaRPr lang="en-US" kern="1200" dirty="0">
                <a:latin typeface="Calibri" panose="020F0502020204030204" pitchFamily="34" charset="0"/>
                <a:cs typeface="Calibri" panose="020F0502020204030204" pitchFamily="34" charset="0"/>
              </a:endParaRPr>
            </a:p>
            <a:p>
              <a:pPr lvl="0" algn="ctr" defTabSz="622300">
                <a:lnSpc>
                  <a:spcPct val="90000"/>
                </a:lnSpc>
                <a:spcBef>
                  <a:spcPct val="0"/>
                </a:spcBef>
                <a:spcAft>
                  <a:spcPct val="35000"/>
                </a:spcAft>
              </a:pPr>
              <a:r>
                <a:rPr lang="en-US" kern="1200" dirty="0">
                  <a:latin typeface="Calibri" panose="020F0502020204030204" pitchFamily="34" charset="0"/>
                  <a:cs typeface="Calibri" panose="020F0502020204030204" pitchFamily="34" charset="0"/>
                </a:rPr>
                <a:t>▪ </a:t>
              </a:r>
              <a:r>
                <a:rPr lang="en-US" kern="1200" dirty="0" smtClean="0">
                  <a:latin typeface="Calibri" panose="020F0502020204030204" pitchFamily="34" charset="0"/>
                  <a:cs typeface="Calibri" panose="020F0502020204030204" pitchFamily="34" charset="0"/>
                </a:rPr>
                <a:t>Other addictions (shopping, gambling, </a:t>
              </a:r>
              <a:r>
                <a:rPr lang="en-US" kern="1200" dirty="0" err="1" smtClean="0">
                  <a:latin typeface="Calibri" panose="020F0502020204030204" pitchFamily="34" charset="0"/>
                  <a:cs typeface="Calibri" panose="020F0502020204030204" pitchFamily="34" charset="0"/>
                </a:rPr>
                <a:t>workaholism</a:t>
              </a:r>
              <a:r>
                <a:rPr lang="en-US" kern="1200" dirty="0" smtClean="0">
                  <a:latin typeface="Calibri" panose="020F0502020204030204" pitchFamily="34" charset="0"/>
                  <a:cs typeface="Calibri" panose="020F0502020204030204" pitchFamily="34" charset="0"/>
                </a:rPr>
                <a:t>)</a:t>
              </a:r>
              <a:endParaRPr lang="en-US" kern="1200" dirty="0">
                <a:latin typeface="Calibri" panose="020F0502020204030204" pitchFamily="34" charset="0"/>
                <a:cs typeface="Calibri" panose="020F0502020204030204" pitchFamily="34" charset="0"/>
              </a:endParaRPr>
            </a:p>
            <a:p>
              <a:pPr lvl="0" algn="ctr" defTabSz="622300">
                <a:lnSpc>
                  <a:spcPct val="90000"/>
                </a:lnSpc>
                <a:spcBef>
                  <a:spcPct val="0"/>
                </a:spcBef>
                <a:spcAft>
                  <a:spcPct val="35000"/>
                </a:spcAft>
              </a:pPr>
              <a:r>
                <a:rPr lang="en-US" kern="1200" dirty="0">
                  <a:latin typeface="Calibri" panose="020F0502020204030204" pitchFamily="34" charset="0"/>
                  <a:cs typeface="Calibri" panose="020F0502020204030204" pitchFamily="34" charset="0"/>
                </a:rPr>
                <a:t>▪ </a:t>
              </a:r>
              <a:r>
                <a:rPr lang="en-US" kern="1200" dirty="0" smtClean="0">
                  <a:latin typeface="Calibri" panose="020F0502020204030204" pitchFamily="34" charset="0"/>
                  <a:cs typeface="Calibri" panose="020F0502020204030204" pitchFamily="34" charset="0"/>
                </a:rPr>
                <a:t>Anger, irritability</a:t>
              </a:r>
              <a:endParaRPr lang="en-US" kern="1200" dirty="0">
                <a:latin typeface="Calibri" panose="020F0502020204030204" pitchFamily="34" charset="0"/>
                <a:cs typeface="Calibri" panose="020F0502020204030204" pitchFamily="34" charset="0"/>
              </a:endParaRPr>
            </a:p>
            <a:p>
              <a:pPr lvl="0" algn="ctr" defTabSz="622300">
                <a:lnSpc>
                  <a:spcPct val="90000"/>
                </a:lnSpc>
                <a:spcBef>
                  <a:spcPct val="0"/>
                </a:spcBef>
                <a:spcAft>
                  <a:spcPct val="35000"/>
                </a:spcAft>
              </a:pPr>
              <a:r>
                <a:rPr lang="en-US" kern="1200" dirty="0" smtClean="0">
                  <a:latin typeface="Calibri" panose="020F0502020204030204" pitchFamily="34" charset="0"/>
                  <a:cs typeface="Calibri" panose="020F0502020204030204" pitchFamily="34" charset="0"/>
                </a:rPr>
                <a:t>▪Socially isolating</a:t>
              </a:r>
            </a:p>
            <a:p>
              <a:pPr marL="342900" lvl="0" indent="-342900" algn="ctr" defTabSz="622300">
                <a:lnSpc>
                  <a:spcPct val="90000"/>
                </a:lnSpc>
                <a:spcBef>
                  <a:spcPct val="0"/>
                </a:spcBef>
                <a:spcAft>
                  <a:spcPct val="35000"/>
                </a:spcAft>
                <a:buFont typeface="Arial" panose="020B0604020202020204" pitchFamily="34" charset="0"/>
                <a:buChar char="•"/>
              </a:pPr>
              <a:r>
                <a:rPr lang="en-US" dirty="0" smtClean="0">
                  <a:latin typeface="Calibri" panose="020F0502020204030204" pitchFamily="34" charset="0"/>
                  <a:cs typeface="Calibri" panose="020F0502020204030204" pitchFamily="34" charset="0"/>
                </a:rPr>
                <a:t>“Silencing response” </a:t>
              </a:r>
            </a:p>
            <a:p>
              <a:pPr lvl="0" algn="ctr" defTabSz="622300">
                <a:lnSpc>
                  <a:spcPct val="90000"/>
                </a:lnSpc>
                <a:spcAft>
                  <a:spcPct val="35000"/>
                </a:spcAft>
              </a:pPr>
              <a:r>
                <a:rPr lang="en-US" sz="1800" dirty="0">
                  <a:latin typeface="Calibri" panose="020F0502020204030204" pitchFamily="34" charset="0"/>
                  <a:cs typeface="Calibri" panose="020F0502020204030204" pitchFamily="34" charset="0"/>
                </a:rPr>
                <a:t>(shutting people down, changing the subject, giving “pat” answers, minimizing, cracking jokes, spacing out, not listening) </a:t>
              </a:r>
            </a:p>
            <a:p>
              <a:pPr lvl="0" algn="ctr" defTabSz="622300">
                <a:lnSpc>
                  <a:spcPct val="90000"/>
                </a:lnSpc>
                <a:spcBef>
                  <a:spcPct val="0"/>
                </a:spcBef>
                <a:spcAft>
                  <a:spcPct val="35000"/>
                </a:spcAft>
              </a:pPr>
              <a:endParaRPr lang="en-US" kern="1200" dirty="0">
                <a:latin typeface="+mj-lt"/>
              </a:endParaRPr>
            </a:p>
          </p:txBody>
        </p:sp>
      </p:grpSp>
      <p:sp>
        <p:nvSpPr>
          <p:cNvPr id="18" name="TextBox 17"/>
          <p:cNvSpPr txBox="1"/>
          <p:nvPr/>
        </p:nvSpPr>
        <p:spPr>
          <a:xfrm>
            <a:off x="152400" y="420612"/>
            <a:ext cx="3810000" cy="2246769"/>
          </a:xfrm>
          <a:prstGeom prst="rect">
            <a:avLst/>
          </a:prstGeom>
          <a:noFill/>
        </p:spPr>
        <p:txBody>
          <a:bodyPr wrap="square" rtlCol="0">
            <a:spAutoFit/>
          </a:bodyPr>
          <a:lstStyle/>
          <a:p>
            <a:r>
              <a:rPr lang="en-US" sz="2800" b="1" dirty="0" smtClean="0">
                <a:solidFill>
                  <a:schemeClr val="accent1"/>
                </a:solidFill>
                <a:latin typeface="Arial Rounded MT Bold" panose="020F0704030504030204" pitchFamily="34" charset="0"/>
                <a:cs typeface="Calibri" panose="020F0502020204030204" pitchFamily="34" charset="0"/>
              </a:rPr>
              <a:t>Signs of Secondary Traumatic Stress, vicarious trauma, and compassion fatigue</a:t>
            </a:r>
            <a:endParaRPr lang="en-US" sz="2800" b="1" dirty="0">
              <a:solidFill>
                <a:schemeClr val="accent1"/>
              </a:solidFill>
              <a:latin typeface="Arial Rounded MT Bold" panose="020F0704030504030204" pitchFamily="34" charset="0"/>
              <a:cs typeface="Calibri" panose="020F0502020204030204" pitchFamily="34" charset="0"/>
            </a:endParaRPr>
          </a:p>
        </p:txBody>
      </p:sp>
    </p:spTree>
    <p:extLst>
      <p:ext uri="{BB962C8B-B14F-4D97-AF65-F5344CB8AC3E}">
        <p14:creationId xmlns:p14="http://schemas.microsoft.com/office/powerpoint/2010/main" val="3596405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amond 4"/>
          <p:cNvSpPr/>
          <p:nvPr/>
        </p:nvSpPr>
        <p:spPr>
          <a:xfrm>
            <a:off x="3371622" y="703468"/>
            <a:ext cx="5699759" cy="5699759"/>
          </a:xfrm>
          <a:prstGeom prst="diamond">
            <a:avLst/>
          </a:prstGeom>
          <a:solidFill>
            <a:schemeClr val="accent1">
              <a:lumMod val="20000"/>
              <a:lumOff val="80000"/>
            </a:schemeClr>
          </a:solidFill>
        </p:spPr>
        <p:style>
          <a:lnRef idx="0">
            <a:schemeClr val="dk1">
              <a:hueOff val="0"/>
              <a:satOff val="0"/>
              <a:lumOff val="0"/>
              <a:alphaOff val="0"/>
            </a:schemeClr>
          </a:lnRef>
          <a:fillRef idx="1">
            <a:schemeClr val="accent5">
              <a:tint val="40000"/>
              <a:hueOff val="0"/>
              <a:satOff val="0"/>
              <a:lumOff val="0"/>
              <a:alphaOff val="0"/>
            </a:schemeClr>
          </a:fillRef>
          <a:effectRef idx="0">
            <a:schemeClr val="accent5">
              <a:tint val="40000"/>
              <a:hueOff val="0"/>
              <a:satOff val="0"/>
              <a:lumOff val="0"/>
              <a:alphaOff val="0"/>
            </a:schemeClr>
          </a:effectRef>
          <a:fontRef idx="minor">
            <a:schemeClr val="dk1">
              <a:hueOff val="0"/>
              <a:satOff val="0"/>
              <a:lumOff val="0"/>
              <a:alphaOff val="0"/>
            </a:schemeClr>
          </a:fontRef>
        </p:style>
      </p:sp>
      <p:grpSp>
        <p:nvGrpSpPr>
          <p:cNvPr id="6" name="Group 5"/>
          <p:cNvGrpSpPr/>
          <p:nvPr/>
        </p:nvGrpSpPr>
        <p:grpSpPr>
          <a:xfrm>
            <a:off x="3886200" y="914400"/>
            <a:ext cx="4876800" cy="5257799"/>
            <a:chOff x="1817827" y="541477"/>
            <a:chExt cx="2222906" cy="2222906"/>
          </a:xfrm>
          <a:solidFill>
            <a:schemeClr val="accent5">
              <a:lumMod val="75000"/>
            </a:schemeClr>
          </a:solidFill>
        </p:grpSpPr>
        <p:sp>
          <p:nvSpPr>
            <p:cNvPr id="16" name="Rounded Rectangle 15"/>
            <p:cNvSpPr/>
            <p:nvPr/>
          </p:nvSpPr>
          <p:spPr>
            <a:xfrm>
              <a:off x="1817827" y="541477"/>
              <a:ext cx="2222906" cy="2222906"/>
            </a:xfrm>
            <a:prstGeom prst="roundRect">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7" name="Rounded Rectangle 5"/>
            <p:cNvSpPr txBox="1"/>
            <p:nvPr/>
          </p:nvSpPr>
          <p:spPr>
            <a:xfrm>
              <a:off x="1926340" y="649990"/>
              <a:ext cx="2005880" cy="200588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2800" b="1" kern="1200" dirty="0" smtClean="0">
                  <a:latin typeface="Calibri" panose="020F0502020204030204" pitchFamily="34" charset="0"/>
                  <a:cs typeface="Calibri" panose="020F0502020204030204" pitchFamily="34" charset="0"/>
                </a:rPr>
                <a:t>Psychological</a:t>
              </a:r>
              <a:endParaRPr lang="en-US" sz="2800" b="1" kern="1200" dirty="0">
                <a:latin typeface="Calibri" panose="020F0502020204030204" pitchFamily="34" charset="0"/>
                <a:cs typeface="Calibri" panose="020F0502020204030204" pitchFamily="34" charset="0"/>
              </a:endParaRPr>
            </a:p>
            <a:p>
              <a:pPr lvl="0" algn="ctr" defTabSz="622300">
                <a:lnSpc>
                  <a:spcPct val="90000"/>
                </a:lnSpc>
                <a:spcBef>
                  <a:spcPct val="0"/>
                </a:spcBef>
                <a:spcAft>
                  <a:spcPct val="35000"/>
                </a:spcAft>
              </a:pPr>
              <a:r>
                <a:rPr lang="en-US" kern="1200" dirty="0">
                  <a:latin typeface="Calibri" panose="020F0502020204030204" pitchFamily="34" charset="0"/>
                  <a:cs typeface="Calibri" panose="020F0502020204030204" pitchFamily="34" charset="0"/>
                </a:rPr>
                <a:t>▪ </a:t>
              </a:r>
              <a:r>
                <a:rPr lang="en-US" sz="2000" kern="1200" dirty="0" smtClean="0">
                  <a:latin typeface="Calibri" panose="020F0502020204030204" pitchFamily="34" charset="0"/>
                  <a:cs typeface="Calibri" panose="020F0502020204030204" pitchFamily="34" charset="0"/>
                </a:rPr>
                <a:t>Emotional </a:t>
              </a:r>
              <a:r>
                <a:rPr lang="en-US" sz="2000" kern="1200" dirty="0">
                  <a:latin typeface="Calibri" panose="020F0502020204030204" pitchFamily="34" charset="0"/>
                  <a:cs typeface="Calibri" panose="020F0502020204030204" pitchFamily="34" charset="0"/>
                </a:rPr>
                <a:t>exhaustion</a:t>
              </a:r>
            </a:p>
            <a:p>
              <a:pPr lvl="0" algn="ctr" defTabSz="622300">
                <a:lnSpc>
                  <a:spcPct val="90000"/>
                </a:lnSpc>
                <a:spcBef>
                  <a:spcPct val="0"/>
                </a:spcBef>
                <a:spcAft>
                  <a:spcPct val="35000"/>
                </a:spcAft>
              </a:pPr>
              <a:r>
                <a:rPr lang="en-US" sz="2000" kern="1200" dirty="0">
                  <a:latin typeface="Calibri" panose="020F0502020204030204" pitchFamily="34" charset="0"/>
                  <a:cs typeface="Calibri" panose="020F0502020204030204" pitchFamily="34" charset="0"/>
                </a:rPr>
                <a:t>▪ </a:t>
              </a:r>
              <a:r>
                <a:rPr lang="en-US" sz="2000" kern="1200" dirty="0" smtClean="0">
                  <a:latin typeface="Calibri" panose="020F0502020204030204" pitchFamily="34" charset="0"/>
                  <a:cs typeface="Calibri" panose="020F0502020204030204" pitchFamily="34" charset="0"/>
                </a:rPr>
                <a:t>Feeling ineffective</a:t>
              </a:r>
              <a:endParaRPr lang="en-US" sz="2000" kern="1200" dirty="0">
                <a:latin typeface="Calibri" panose="020F0502020204030204" pitchFamily="34" charset="0"/>
                <a:cs typeface="Calibri" panose="020F0502020204030204" pitchFamily="34" charset="0"/>
              </a:endParaRPr>
            </a:p>
            <a:p>
              <a:pPr lvl="0" algn="ctr" defTabSz="622300">
                <a:lnSpc>
                  <a:spcPct val="90000"/>
                </a:lnSpc>
                <a:spcBef>
                  <a:spcPct val="0"/>
                </a:spcBef>
                <a:spcAft>
                  <a:spcPct val="35000"/>
                </a:spcAft>
              </a:pPr>
              <a:r>
                <a:rPr lang="en-US" sz="2000" kern="1200" dirty="0">
                  <a:latin typeface="Calibri" panose="020F0502020204030204" pitchFamily="34" charset="0"/>
                  <a:cs typeface="Calibri" panose="020F0502020204030204" pitchFamily="34" charset="0"/>
                </a:rPr>
                <a:t>▪ </a:t>
              </a:r>
              <a:r>
                <a:rPr lang="en-US" sz="2000" kern="1200" dirty="0" smtClean="0">
                  <a:latin typeface="Calibri" panose="020F0502020204030204" pitchFamily="34" charset="0"/>
                  <a:cs typeface="Calibri" panose="020F0502020204030204" pitchFamily="34" charset="0"/>
                </a:rPr>
                <a:t>Depressed mood</a:t>
              </a:r>
              <a:endParaRPr lang="en-US" sz="2000" kern="1200" dirty="0">
                <a:latin typeface="Calibri" panose="020F0502020204030204" pitchFamily="34" charset="0"/>
                <a:cs typeface="Calibri" panose="020F0502020204030204" pitchFamily="34" charset="0"/>
              </a:endParaRPr>
            </a:p>
            <a:p>
              <a:pPr lvl="0" algn="ctr" defTabSz="622300">
                <a:lnSpc>
                  <a:spcPct val="90000"/>
                </a:lnSpc>
                <a:spcAft>
                  <a:spcPct val="35000"/>
                </a:spcAft>
              </a:pPr>
              <a:r>
                <a:rPr lang="en-US" sz="2000" kern="1200" dirty="0" smtClean="0">
                  <a:latin typeface="Calibri" panose="020F0502020204030204" pitchFamily="34" charset="0"/>
                  <a:cs typeface="Calibri" panose="020F0502020204030204" pitchFamily="34" charset="0"/>
                </a:rPr>
                <a:t>▪Reduced empathy</a:t>
              </a:r>
              <a:endParaRPr lang="en-US" sz="2000" dirty="0">
                <a:latin typeface="Calibri" panose="020F0502020204030204" pitchFamily="34" charset="0"/>
                <a:cs typeface="Calibri" panose="020F0502020204030204" pitchFamily="34" charset="0"/>
              </a:endParaRPr>
            </a:p>
            <a:p>
              <a:pPr lvl="0" algn="ctr" defTabSz="622300">
                <a:lnSpc>
                  <a:spcPct val="90000"/>
                </a:lnSpc>
                <a:spcAft>
                  <a:spcPct val="35000"/>
                </a:spcAft>
              </a:pPr>
              <a:r>
                <a:rPr lang="en-US" sz="2000" dirty="0">
                  <a:latin typeface="Calibri" panose="020F0502020204030204" pitchFamily="34" charset="0"/>
                  <a:cs typeface="Calibri" panose="020F0502020204030204" pitchFamily="34" charset="0"/>
                </a:rPr>
                <a:t>▪ </a:t>
              </a:r>
              <a:r>
                <a:rPr lang="en-US" sz="2000" dirty="0" smtClean="0">
                  <a:latin typeface="Calibri" panose="020F0502020204030204" pitchFamily="34" charset="0"/>
                  <a:cs typeface="Calibri" panose="020F0502020204030204" pitchFamily="34" charset="0"/>
                </a:rPr>
                <a:t>Cynicism</a:t>
              </a:r>
              <a:endParaRPr lang="en-US" sz="2000" dirty="0">
                <a:latin typeface="Calibri" panose="020F0502020204030204" pitchFamily="34" charset="0"/>
                <a:cs typeface="Calibri" panose="020F0502020204030204" pitchFamily="34" charset="0"/>
              </a:endParaRPr>
            </a:p>
            <a:p>
              <a:pPr lvl="0" algn="ctr" defTabSz="622300">
                <a:lnSpc>
                  <a:spcPct val="90000"/>
                </a:lnSpc>
                <a:spcAft>
                  <a:spcPct val="35000"/>
                </a:spcAft>
              </a:pPr>
              <a:r>
                <a:rPr lang="en-US" sz="2000" dirty="0" smtClean="0">
                  <a:latin typeface="Calibri" panose="020F0502020204030204" pitchFamily="34" charset="0"/>
                  <a:cs typeface="Calibri" panose="020F0502020204030204" pitchFamily="34" charset="0"/>
                </a:rPr>
                <a:t>▪Loss of pleasure in life</a:t>
              </a:r>
            </a:p>
            <a:p>
              <a:pPr lvl="0" algn="ctr" defTabSz="622300">
                <a:lnSpc>
                  <a:spcPct val="90000"/>
                </a:lnSpc>
                <a:spcAft>
                  <a:spcPct val="35000"/>
                </a:spcAft>
              </a:pPr>
              <a:r>
                <a:rPr lang="en-US" sz="2000" dirty="0" smtClean="0">
                  <a:latin typeface="Calibri" panose="020F0502020204030204" pitchFamily="34" charset="0"/>
                  <a:cs typeface="Calibri" panose="020F0502020204030204" pitchFamily="34" charset="0"/>
                </a:rPr>
                <a:t>▪ Changed worldview (moral injury)</a:t>
              </a:r>
              <a:endParaRPr lang="en-US" sz="2000" dirty="0">
                <a:latin typeface="Calibri" panose="020F0502020204030204" pitchFamily="34" charset="0"/>
                <a:cs typeface="Calibri" panose="020F0502020204030204" pitchFamily="34" charset="0"/>
              </a:endParaRPr>
            </a:p>
            <a:p>
              <a:pPr lvl="0" algn="ctr" defTabSz="622300">
                <a:lnSpc>
                  <a:spcPct val="90000"/>
                </a:lnSpc>
                <a:spcAft>
                  <a:spcPct val="35000"/>
                </a:spcAft>
              </a:pPr>
              <a:r>
                <a:rPr lang="en-US" sz="2000" dirty="0">
                  <a:latin typeface="Calibri" panose="020F0502020204030204" pitchFamily="34" charset="0"/>
                  <a:cs typeface="Calibri" panose="020F0502020204030204" pitchFamily="34" charset="0"/>
                </a:rPr>
                <a:t>▪ </a:t>
              </a:r>
              <a:r>
                <a:rPr lang="en-US" sz="2000" dirty="0" smtClean="0">
                  <a:latin typeface="Calibri" panose="020F0502020204030204" pitchFamily="34" charset="0"/>
                  <a:cs typeface="Calibri" panose="020F0502020204030204" pitchFamily="34" charset="0"/>
                </a:rPr>
                <a:t>Intrusions, </a:t>
              </a:r>
              <a:r>
                <a:rPr lang="en-US" sz="2000" dirty="0" smtClean="0">
                  <a:latin typeface="Calibri" panose="020F0502020204030204" pitchFamily="34" charset="0"/>
                  <a:cs typeface="Calibri" panose="020F0502020204030204" pitchFamily="34" charset="0"/>
                </a:rPr>
                <a:t>avoidance, numbing, hypervigilance</a:t>
              </a:r>
              <a:r>
                <a:rPr lang="en-US" sz="2000" dirty="0" smtClean="0">
                  <a:latin typeface="Calibri" panose="020F0502020204030204" pitchFamily="34" charset="0"/>
                  <a:cs typeface="Calibri" panose="020F0502020204030204" pitchFamily="34" charset="0"/>
                </a:rPr>
                <a:t>, </a:t>
              </a:r>
              <a:r>
                <a:rPr lang="en-US" sz="2000" dirty="0" smtClean="0">
                  <a:latin typeface="Calibri" panose="020F0502020204030204" pitchFamily="34" charset="0"/>
                  <a:cs typeface="Calibri" panose="020F0502020204030204" pitchFamily="34" charset="0"/>
                </a:rPr>
                <a:t>dissociating </a:t>
              </a:r>
              <a:endParaRPr lang="en-US" sz="2000" dirty="0" smtClean="0">
                <a:latin typeface="Calibri" panose="020F0502020204030204" pitchFamily="34" charset="0"/>
                <a:cs typeface="Calibri" panose="020F0502020204030204" pitchFamily="34" charset="0"/>
              </a:endParaRPr>
            </a:p>
            <a:p>
              <a:pPr algn="ctr" defTabSz="622300">
                <a:lnSpc>
                  <a:spcPct val="90000"/>
                </a:lnSpc>
                <a:spcAft>
                  <a:spcPct val="35000"/>
                </a:spcAft>
              </a:pPr>
              <a:r>
                <a:rPr lang="en-US" sz="2000" dirty="0" smtClean="0">
                  <a:latin typeface="Calibri" panose="020F0502020204030204" pitchFamily="34" charset="0"/>
                  <a:cs typeface="Calibri" panose="020F0502020204030204" pitchFamily="34" charset="0"/>
                </a:rPr>
                <a:t>▪Over vs. under-sensitivity</a:t>
              </a:r>
              <a:endParaRPr lang="en-US" kern="1200" dirty="0" smtClean="0">
                <a:latin typeface="Calibri" panose="020F0502020204030204" pitchFamily="34" charset="0"/>
                <a:cs typeface="Calibri" panose="020F0502020204030204" pitchFamily="34" charset="0"/>
              </a:endParaRPr>
            </a:p>
            <a:p>
              <a:pPr lvl="0" algn="ctr" defTabSz="622300">
                <a:lnSpc>
                  <a:spcPct val="90000"/>
                </a:lnSpc>
                <a:spcBef>
                  <a:spcPct val="0"/>
                </a:spcBef>
                <a:spcAft>
                  <a:spcPct val="35000"/>
                </a:spcAft>
              </a:pPr>
              <a:endParaRPr lang="en-US" kern="1200" dirty="0">
                <a:latin typeface="Calibri" panose="020F0502020204030204" pitchFamily="34" charset="0"/>
                <a:cs typeface="Calibri" panose="020F0502020204030204" pitchFamily="34" charset="0"/>
              </a:endParaRPr>
            </a:p>
          </p:txBody>
        </p:sp>
      </p:grpSp>
      <p:sp>
        <p:nvSpPr>
          <p:cNvPr id="18" name="TextBox 17"/>
          <p:cNvSpPr txBox="1"/>
          <p:nvPr/>
        </p:nvSpPr>
        <p:spPr>
          <a:xfrm>
            <a:off x="152400" y="437346"/>
            <a:ext cx="3733800" cy="2246769"/>
          </a:xfrm>
          <a:prstGeom prst="rect">
            <a:avLst/>
          </a:prstGeom>
          <a:noFill/>
        </p:spPr>
        <p:txBody>
          <a:bodyPr wrap="square" rtlCol="0">
            <a:spAutoFit/>
          </a:bodyPr>
          <a:lstStyle/>
          <a:p>
            <a:r>
              <a:rPr lang="en-US" sz="2800" b="1" dirty="0" smtClean="0">
                <a:solidFill>
                  <a:schemeClr val="accent1"/>
                </a:solidFill>
                <a:latin typeface="Arial Rounded MT Bold" panose="020F0704030504030204" pitchFamily="34" charset="0"/>
                <a:cs typeface="Calibri" panose="020F0502020204030204" pitchFamily="34" charset="0"/>
              </a:rPr>
              <a:t>Signs of Secondary Traumatic Stress, vicarious trauma, and compassion fatigue</a:t>
            </a:r>
            <a:endParaRPr lang="en-US" sz="2800" b="1" dirty="0">
              <a:solidFill>
                <a:schemeClr val="accent1"/>
              </a:solidFill>
              <a:latin typeface="Arial Rounded MT Bold" panose="020F0704030504030204" pitchFamily="34" charset="0"/>
              <a:cs typeface="Calibri" panose="020F0502020204030204" pitchFamily="34" charset="0"/>
            </a:endParaRPr>
          </a:p>
        </p:txBody>
      </p:sp>
    </p:spTree>
    <p:extLst>
      <p:ext uri="{BB962C8B-B14F-4D97-AF65-F5344CB8AC3E}">
        <p14:creationId xmlns:p14="http://schemas.microsoft.com/office/powerpoint/2010/main" val="29670957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amond 4"/>
          <p:cNvSpPr/>
          <p:nvPr/>
        </p:nvSpPr>
        <p:spPr>
          <a:xfrm>
            <a:off x="3371622" y="703468"/>
            <a:ext cx="5699759" cy="5699759"/>
          </a:xfrm>
          <a:prstGeom prst="diamond">
            <a:avLst/>
          </a:prstGeom>
          <a:solidFill>
            <a:schemeClr val="accent1">
              <a:lumMod val="20000"/>
              <a:lumOff val="80000"/>
            </a:schemeClr>
          </a:solidFill>
        </p:spPr>
        <p:style>
          <a:lnRef idx="0">
            <a:schemeClr val="dk1">
              <a:hueOff val="0"/>
              <a:satOff val="0"/>
              <a:lumOff val="0"/>
              <a:alphaOff val="0"/>
            </a:schemeClr>
          </a:lnRef>
          <a:fillRef idx="1">
            <a:schemeClr val="accent5">
              <a:tint val="40000"/>
              <a:hueOff val="0"/>
              <a:satOff val="0"/>
              <a:lumOff val="0"/>
              <a:alphaOff val="0"/>
            </a:schemeClr>
          </a:fillRef>
          <a:effectRef idx="0">
            <a:schemeClr val="accent5">
              <a:tint val="40000"/>
              <a:hueOff val="0"/>
              <a:satOff val="0"/>
              <a:lumOff val="0"/>
              <a:alphaOff val="0"/>
            </a:schemeClr>
          </a:effectRef>
          <a:fontRef idx="minor">
            <a:schemeClr val="dk1">
              <a:hueOff val="0"/>
              <a:satOff val="0"/>
              <a:lumOff val="0"/>
              <a:alphaOff val="0"/>
            </a:schemeClr>
          </a:fontRef>
        </p:style>
      </p:sp>
      <p:grpSp>
        <p:nvGrpSpPr>
          <p:cNvPr id="6" name="Group 5"/>
          <p:cNvGrpSpPr/>
          <p:nvPr/>
        </p:nvGrpSpPr>
        <p:grpSpPr>
          <a:xfrm>
            <a:off x="3886200" y="1179945"/>
            <a:ext cx="4823004" cy="4746804"/>
            <a:chOff x="1817827" y="541477"/>
            <a:chExt cx="2222906" cy="2222906"/>
          </a:xfrm>
          <a:solidFill>
            <a:schemeClr val="accent6">
              <a:lumMod val="75000"/>
            </a:schemeClr>
          </a:solidFill>
        </p:grpSpPr>
        <p:sp>
          <p:nvSpPr>
            <p:cNvPr id="16" name="Rounded Rectangle 15"/>
            <p:cNvSpPr/>
            <p:nvPr/>
          </p:nvSpPr>
          <p:spPr>
            <a:xfrm>
              <a:off x="1817827" y="541477"/>
              <a:ext cx="2222906" cy="2222906"/>
            </a:xfrm>
            <a:prstGeom prst="roundRect">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7" name="Rounded Rectangle 5"/>
            <p:cNvSpPr txBox="1"/>
            <p:nvPr/>
          </p:nvSpPr>
          <p:spPr>
            <a:xfrm>
              <a:off x="1926340" y="649990"/>
              <a:ext cx="2005880" cy="200588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3200" b="1" kern="1200" dirty="0" smtClean="0">
                  <a:latin typeface="Calibri" panose="020F0502020204030204" pitchFamily="34" charset="0"/>
                  <a:cs typeface="Calibri" panose="020F0502020204030204" pitchFamily="34" charset="0"/>
                </a:rPr>
                <a:t>Professional</a:t>
              </a:r>
              <a:endParaRPr lang="en-US" sz="3200" b="1" kern="1200" dirty="0">
                <a:latin typeface="Calibri" panose="020F0502020204030204" pitchFamily="34" charset="0"/>
                <a:cs typeface="Calibri" panose="020F0502020204030204" pitchFamily="34" charset="0"/>
              </a:endParaRPr>
            </a:p>
            <a:p>
              <a:pPr lvl="0" algn="ctr" defTabSz="622300">
                <a:lnSpc>
                  <a:spcPct val="90000"/>
                </a:lnSpc>
                <a:spcBef>
                  <a:spcPct val="0"/>
                </a:spcBef>
                <a:spcAft>
                  <a:spcPct val="35000"/>
                </a:spcAft>
              </a:pPr>
              <a:r>
                <a:rPr lang="en-US" sz="2800" kern="1200" dirty="0">
                  <a:latin typeface="Calibri" panose="020F0502020204030204" pitchFamily="34" charset="0"/>
                  <a:cs typeface="Calibri" panose="020F0502020204030204" pitchFamily="34" charset="0"/>
                </a:rPr>
                <a:t>▪ </a:t>
              </a:r>
              <a:r>
                <a:rPr lang="en-US" kern="1200" dirty="0" smtClean="0">
                  <a:latin typeface="Calibri" panose="020F0502020204030204" pitchFamily="34" charset="0"/>
                  <a:cs typeface="Calibri" panose="020F0502020204030204" pitchFamily="34" charset="0"/>
                </a:rPr>
                <a:t>Overburdened sense of responsibility</a:t>
              </a:r>
            </a:p>
            <a:p>
              <a:pPr marL="342900" lvl="0" indent="-342900" algn="ctr" defTabSz="622300">
                <a:lnSpc>
                  <a:spcPct val="90000"/>
                </a:lnSpc>
                <a:spcBef>
                  <a:spcPct val="0"/>
                </a:spcBef>
                <a:spcAft>
                  <a:spcPct val="35000"/>
                </a:spcAft>
                <a:buFont typeface="Arial" panose="020B0604020202020204" pitchFamily="34" charset="0"/>
                <a:buChar char="•"/>
              </a:pPr>
              <a:r>
                <a:rPr lang="en-US" dirty="0" smtClean="0">
                  <a:latin typeface="Calibri" panose="020F0502020204030204" pitchFamily="34" charset="0"/>
                  <a:cs typeface="Calibri" panose="020F0502020204030204" pitchFamily="34" charset="0"/>
                </a:rPr>
                <a:t>Being “always on”</a:t>
              </a:r>
              <a:endParaRPr lang="en-US" kern="1200" dirty="0">
                <a:latin typeface="Calibri" panose="020F0502020204030204" pitchFamily="34" charset="0"/>
                <a:cs typeface="Calibri" panose="020F0502020204030204" pitchFamily="34" charset="0"/>
              </a:endParaRPr>
            </a:p>
            <a:p>
              <a:pPr lvl="0" algn="ctr" defTabSz="622300">
                <a:lnSpc>
                  <a:spcPct val="90000"/>
                </a:lnSpc>
                <a:spcBef>
                  <a:spcPct val="0"/>
                </a:spcBef>
                <a:spcAft>
                  <a:spcPct val="35000"/>
                </a:spcAft>
              </a:pPr>
              <a:r>
                <a:rPr lang="en-US" kern="1200" dirty="0">
                  <a:latin typeface="Calibri" panose="020F0502020204030204" pitchFamily="34" charset="0"/>
                  <a:cs typeface="Calibri" panose="020F0502020204030204" pitchFamily="34" charset="0"/>
                </a:rPr>
                <a:t>▪ </a:t>
              </a:r>
              <a:r>
                <a:rPr lang="en-US" kern="1200" dirty="0" smtClean="0">
                  <a:latin typeface="Calibri" panose="020F0502020204030204" pitchFamily="34" charset="0"/>
                  <a:cs typeface="Calibri" panose="020F0502020204030204" pitchFamily="34" charset="0"/>
                </a:rPr>
                <a:t>Avoiding work, absenteeism</a:t>
              </a:r>
              <a:endParaRPr lang="en-US" kern="1200" dirty="0">
                <a:latin typeface="Calibri" panose="020F0502020204030204" pitchFamily="34" charset="0"/>
                <a:cs typeface="Calibri" panose="020F0502020204030204" pitchFamily="34" charset="0"/>
              </a:endParaRPr>
            </a:p>
            <a:p>
              <a:pPr lvl="0" algn="ctr" defTabSz="622300">
                <a:lnSpc>
                  <a:spcPct val="90000"/>
                </a:lnSpc>
                <a:spcAft>
                  <a:spcPct val="35000"/>
                </a:spcAft>
              </a:pPr>
              <a:r>
                <a:rPr lang="en-US" kern="1200"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Resenting demands</a:t>
              </a:r>
            </a:p>
            <a:p>
              <a:pPr lvl="0" algn="ctr" defTabSz="622300">
                <a:lnSpc>
                  <a:spcPct val="90000"/>
                </a:lnSpc>
                <a:spcAft>
                  <a:spcPct val="35000"/>
                </a:spcAft>
              </a:pPr>
              <a:r>
                <a:rPr lang="en-US" dirty="0">
                  <a:solidFill>
                    <a:prstClr val="white"/>
                  </a:solidFill>
                  <a:latin typeface="Calibri" panose="020F0502020204030204" pitchFamily="34" charset="0"/>
                  <a:cs typeface="Calibri" panose="020F0502020204030204" pitchFamily="34" charset="0"/>
                </a:rPr>
                <a:t>▪Dreading the workday</a:t>
              </a:r>
              <a:endParaRPr lang="en-US" dirty="0">
                <a:latin typeface="Calibri" panose="020F0502020204030204" pitchFamily="34" charset="0"/>
                <a:cs typeface="Calibri" panose="020F0502020204030204" pitchFamily="34" charset="0"/>
              </a:endParaRPr>
            </a:p>
            <a:p>
              <a:pPr marL="342900" lvl="0" indent="-342900" algn="ctr" defTabSz="622300">
                <a:lnSpc>
                  <a:spcPct val="90000"/>
                </a:lnSpc>
                <a:spcBef>
                  <a:spcPct val="0"/>
                </a:spcBef>
                <a:spcAft>
                  <a:spcPct val="35000"/>
                </a:spcAft>
                <a:buFont typeface="Arial" panose="020B0604020202020204" pitchFamily="34" charset="0"/>
                <a:buChar char="•"/>
              </a:pPr>
              <a:r>
                <a:rPr lang="en-US" kern="1200" dirty="0" smtClean="0">
                  <a:latin typeface="Calibri" panose="020F0502020204030204" pitchFamily="34" charset="0"/>
                  <a:cs typeface="Calibri" panose="020F0502020204030204" pitchFamily="34" charset="0"/>
                </a:rPr>
                <a:t>Difficulty making decisions, self-doubt</a:t>
              </a:r>
              <a:endParaRPr lang="en-US" kern="1200" dirty="0">
                <a:latin typeface="Calibri" panose="020F0502020204030204" pitchFamily="34" charset="0"/>
                <a:cs typeface="Calibri" panose="020F0502020204030204" pitchFamily="34" charset="0"/>
              </a:endParaRPr>
            </a:p>
            <a:p>
              <a:pPr lvl="0" algn="ctr" defTabSz="622300">
                <a:lnSpc>
                  <a:spcPct val="90000"/>
                </a:lnSpc>
                <a:spcBef>
                  <a:spcPct val="0"/>
                </a:spcBef>
                <a:spcAft>
                  <a:spcPct val="35000"/>
                </a:spcAft>
              </a:pPr>
              <a:r>
                <a:rPr lang="en-US" kern="1200" dirty="0" smtClean="0">
                  <a:latin typeface="Calibri" panose="020F0502020204030204" pitchFamily="34" charset="0"/>
                  <a:cs typeface="Calibri" panose="020F0502020204030204" pitchFamily="34" charset="0"/>
                </a:rPr>
                <a:t>▪</a:t>
              </a:r>
              <a:r>
                <a:rPr lang="en-US" dirty="0" smtClean="0">
                  <a:solidFill>
                    <a:prstClr val="white"/>
                  </a:solidFill>
                  <a:latin typeface="Calibri" panose="020F0502020204030204" pitchFamily="34" charset="0"/>
                  <a:cs typeface="Calibri" panose="020F0502020204030204" pitchFamily="34" charset="0"/>
                </a:rPr>
                <a:t> </a:t>
              </a:r>
              <a:r>
                <a:rPr lang="en-US" dirty="0">
                  <a:solidFill>
                    <a:prstClr val="white"/>
                  </a:solidFill>
                  <a:latin typeface="Calibri" panose="020F0502020204030204" pitchFamily="34" charset="0"/>
                  <a:cs typeface="Calibri" panose="020F0502020204030204" pitchFamily="34" charset="0"/>
                </a:rPr>
                <a:t>Difficulty </a:t>
              </a:r>
              <a:r>
                <a:rPr lang="en-US" dirty="0" smtClean="0">
                  <a:solidFill>
                    <a:prstClr val="white"/>
                  </a:solidFill>
                  <a:latin typeface="Calibri" panose="020F0502020204030204" pitchFamily="34" charset="0"/>
                  <a:cs typeface="Calibri" panose="020F0502020204030204" pitchFamily="34" charset="0"/>
                </a:rPr>
                <a:t>separating work and personal life</a:t>
              </a:r>
              <a:endParaRPr lang="en-US" kern="1200" dirty="0">
                <a:latin typeface="Calibri" panose="020F0502020204030204" pitchFamily="34" charset="0"/>
                <a:cs typeface="Calibri" panose="020F0502020204030204" pitchFamily="34" charset="0"/>
              </a:endParaRPr>
            </a:p>
          </p:txBody>
        </p:sp>
      </p:grpSp>
      <p:sp>
        <p:nvSpPr>
          <p:cNvPr id="18" name="TextBox 17"/>
          <p:cNvSpPr txBox="1"/>
          <p:nvPr/>
        </p:nvSpPr>
        <p:spPr>
          <a:xfrm>
            <a:off x="152400" y="420612"/>
            <a:ext cx="3733800" cy="2246769"/>
          </a:xfrm>
          <a:prstGeom prst="rect">
            <a:avLst/>
          </a:prstGeom>
          <a:noFill/>
        </p:spPr>
        <p:txBody>
          <a:bodyPr wrap="square" rtlCol="0">
            <a:spAutoFit/>
          </a:bodyPr>
          <a:lstStyle/>
          <a:p>
            <a:r>
              <a:rPr lang="en-US" sz="2800" b="1" dirty="0" smtClean="0">
                <a:solidFill>
                  <a:schemeClr val="accent1"/>
                </a:solidFill>
                <a:latin typeface="Arial Rounded MT Bold" panose="020F0704030504030204" pitchFamily="34" charset="0"/>
                <a:cs typeface="Calibri" panose="020F0502020204030204" pitchFamily="34" charset="0"/>
              </a:rPr>
              <a:t>Signs of Secondary Traumatic Stress, vicarious trauma, and compassion fatigue</a:t>
            </a:r>
            <a:endParaRPr lang="en-US" sz="2800" b="1" dirty="0">
              <a:solidFill>
                <a:schemeClr val="accent1"/>
              </a:solidFill>
              <a:latin typeface="Arial Rounded MT Bold" panose="020F0704030504030204" pitchFamily="34" charset="0"/>
              <a:cs typeface="Calibri" panose="020F0502020204030204" pitchFamily="34" charset="0"/>
            </a:endParaRPr>
          </a:p>
        </p:txBody>
      </p:sp>
    </p:spTree>
    <p:extLst>
      <p:ext uri="{BB962C8B-B14F-4D97-AF65-F5344CB8AC3E}">
        <p14:creationId xmlns:p14="http://schemas.microsoft.com/office/powerpoint/2010/main" val="85927176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78102" y="1725287"/>
            <a:ext cx="4572000" cy="3908762"/>
          </a:xfrm>
          <a:prstGeom prst="rect">
            <a:avLst/>
          </a:prstGeom>
        </p:spPr>
        <p:txBody>
          <a:bodyPr>
            <a:spAutoFit/>
          </a:bodyPr>
          <a:lstStyle/>
          <a:p>
            <a:pPr algn="ctr"/>
            <a:r>
              <a:rPr lang="en-US" sz="2800" b="1" dirty="0">
                <a:solidFill>
                  <a:schemeClr val="bg1"/>
                </a:solidFill>
                <a:latin typeface="+mj-lt"/>
              </a:rPr>
              <a:t>Professional</a:t>
            </a:r>
          </a:p>
          <a:p>
            <a:pPr algn="ctr"/>
            <a:r>
              <a:rPr lang="en-US" sz="2800" b="1" dirty="0">
                <a:solidFill>
                  <a:schemeClr val="bg1"/>
                </a:solidFill>
                <a:latin typeface="+mj-lt"/>
              </a:rPr>
              <a:t>▪ </a:t>
            </a:r>
            <a:r>
              <a:rPr lang="en-US" dirty="0">
                <a:solidFill>
                  <a:schemeClr val="bg1"/>
                </a:solidFill>
                <a:latin typeface="+mj-lt"/>
              </a:rPr>
              <a:t>Overburdened sense of responsibility</a:t>
            </a:r>
          </a:p>
          <a:p>
            <a:pPr algn="ctr"/>
            <a:r>
              <a:rPr lang="en-US" dirty="0">
                <a:solidFill>
                  <a:schemeClr val="bg1"/>
                </a:solidFill>
                <a:latin typeface="+mj-lt"/>
              </a:rPr>
              <a:t>▪ Avoiding work, absenteeism</a:t>
            </a:r>
          </a:p>
          <a:p>
            <a:pPr algn="ctr"/>
            <a:r>
              <a:rPr lang="en-US" dirty="0">
                <a:solidFill>
                  <a:schemeClr val="bg1"/>
                </a:solidFill>
                <a:latin typeface="+mj-lt"/>
              </a:rPr>
              <a:t>▪ Difficulty making decisions, self-doubt</a:t>
            </a:r>
          </a:p>
          <a:p>
            <a:pPr algn="ctr"/>
            <a:r>
              <a:rPr lang="en-US" dirty="0">
                <a:solidFill>
                  <a:schemeClr val="bg1"/>
                </a:solidFill>
                <a:latin typeface="+mj-lt"/>
              </a:rPr>
              <a:t>▪ Resenting demands</a:t>
            </a:r>
          </a:p>
          <a:p>
            <a:pPr algn="ctr"/>
            <a:r>
              <a:rPr lang="en-US" dirty="0">
                <a:solidFill>
                  <a:schemeClr val="bg1"/>
                </a:solidFill>
                <a:latin typeface="+mj-lt"/>
              </a:rPr>
              <a:t>▪ Dreading the workday</a:t>
            </a:r>
          </a:p>
          <a:p>
            <a:pPr algn="ctr"/>
            <a:r>
              <a:rPr lang="en-US" dirty="0">
                <a:solidFill>
                  <a:schemeClr val="bg1"/>
                </a:solidFill>
                <a:latin typeface="+mj-lt"/>
              </a:rPr>
              <a:t>▪ Difficulty separating work and personal life</a:t>
            </a:r>
          </a:p>
        </p:txBody>
      </p:sp>
      <p:sp>
        <p:nvSpPr>
          <p:cNvPr id="7" name="TextBox 6"/>
          <p:cNvSpPr txBox="1"/>
          <p:nvPr/>
        </p:nvSpPr>
        <p:spPr>
          <a:xfrm>
            <a:off x="152400" y="420612"/>
            <a:ext cx="3581400" cy="2246769"/>
          </a:xfrm>
          <a:prstGeom prst="rect">
            <a:avLst/>
          </a:prstGeom>
          <a:noFill/>
        </p:spPr>
        <p:txBody>
          <a:bodyPr wrap="square" rtlCol="0">
            <a:spAutoFit/>
          </a:bodyPr>
          <a:lstStyle/>
          <a:p>
            <a:r>
              <a:rPr lang="en-US" sz="2800" b="1" dirty="0" smtClean="0">
                <a:solidFill>
                  <a:schemeClr val="accent1"/>
                </a:solidFill>
                <a:latin typeface="Arial Rounded MT Bold" panose="020F0704030504030204" pitchFamily="34" charset="0"/>
                <a:cs typeface="Calibri" panose="020F0502020204030204" pitchFamily="34" charset="0"/>
              </a:rPr>
              <a:t>Signs of Secondary Traumatic Stress, vicarious trauma, and compassion fatigue</a:t>
            </a:r>
            <a:endParaRPr lang="en-US" sz="2800" b="1" dirty="0">
              <a:solidFill>
                <a:schemeClr val="accent1"/>
              </a:solidFill>
              <a:latin typeface="Arial Rounded MT Bold" panose="020F0704030504030204" pitchFamily="34" charset="0"/>
              <a:cs typeface="Calibri" panose="020F0502020204030204" pitchFamily="34" charset="0"/>
            </a:endParaRPr>
          </a:p>
        </p:txBody>
      </p:sp>
      <p:graphicFrame>
        <p:nvGraphicFramePr>
          <p:cNvPr id="8" name="Diagram 7"/>
          <p:cNvGraphicFramePr/>
          <p:nvPr>
            <p:extLst>
              <p:ext uri="{D42A27DB-BD31-4B8C-83A1-F6EECF244321}">
                <p14:modId xmlns:p14="http://schemas.microsoft.com/office/powerpoint/2010/main" val="799901307"/>
              </p:ext>
            </p:extLst>
          </p:nvPr>
        </p:nvGraphicFramePr>
        <p:xfrm>
          <a:off x="2514600" y="762000"/>
          <a:ext cx="6793230" cy="609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98151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229600" cy="1066800"/>
          </a:xfrm>
        </p:spPr>
        <p:txBody>
          <a:bodyPr>
            <a:normAutofit/>
          </a:bodyPr>
          <a:lstStyle/>
          <a:p>
            <a:r>
              <a:rPr lang="en-US" dirty="0" smtClean="0">
                <a:latin typeface="Algerian" panose="04020705040A02060702" pitchFamily="82" charset="0"/>
              </a:rPr>
              <a:t> </a:t>
            </a:r>
            <a:r>
              <a:rPr lang="en-US" sz="3400" b="1" dirty="0" smtClean="0">
                <a:latin typeface="Arial Rounded MT Bold" panose="020F0704030504030204" pitchFamily="34" charset="0"/>
                <a:cs typeface="Calibri" panose="020F0502020204030204" pitchFamily="34" charset="0"/>
              </a:rPr>
              <a:t>Strategies for self-care</a:t>
            </a:r>
            <a:endParaRPr lang="en-US" sz="3400" b="1"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496455" y="1371600"/>
            <a:ext cx="8610600" cy="5105400"/>
          </a:xfrm>
        </p:spPr>
        <p:txBody>
          <a:bodyPr>
            <a:normAutofit/>
          </a:bodyPr>
          <a:lstStyle/>
          <a:p>
            <a:r>
              <a:rPr lang="en-US" i="1" dirty="0" smtClean="0">
                <a:latin typeface="Calibri" panose="020F0502020204030204" pitchFamily="34" charset="0"/>
                <a:cs typeface="Calibri" panose="020F0502020204030204" pitchFamily="34" charset="0"/>
              </a:rPr>
              <a:t>Self-Care Worksheet </a:t>
            </a:r>
            <a:r>
              <a:rPr lang="en-US" sz="2000" dirty="0" smtClean="0">
                <a:latin typeface="Calibri" panose="020F0502020204030204" pitchFamily="34" charset="0"/>
                <a:cs typeface="Calibri" panose="020F0502020204030204" pitchFamily="34" charset="0"/>
              </a:rPr>
              <a:t>(</a:t>
            </a:r>
            <a:r>
              <a:rPr lang="en-US" sz="2000" dirty="0" err="1" smtClean="0">
                <a:latin typeface="Calibri" panose="020F0502020204030204" pitchFamily="34" charset="0"/>
                <a:cs typeface="Calibri" panose="020F0502020204030204" pitchFamily="34" charset="0"/>
              </a:rPr>
              <a:t>Saakvitne</a:t>
            </a:r>
            <a:r>
              <a:rPr lang="en-US" sz="2000" dirty="0" smtClean="0">
                <a:latin typeface="Calibri" panose="020F0502020204030204" pitchFamily="34" charset="0"/>
                <a:cs typeface="Calibri" panose="020F0502020204030204" pitchFamily="34" charset="0"/>
              </a:rPr>
              <a:t> </a:t>
            </a:r>
            <a:r>
              <a:rPr lang="en-US" sz="2000" dirty="0" smtClean="0">
                <a:latin typeface="Calibri" panose="020F0502020204030204" pitchFamily="34" charset="0"/>
                <a:cs typeface="Calibri" panose="020F0502020204030204" pitchFamily="34" charset="0"/>
              </a:rPr>
              <a:t>&amp; Pearlman, 1996)</a:t>
            </a:r>
            <a:r>
              <a:rPr lang="en-US" sz="2400" dirty="0" smtClean="0">
                <a:latin typeface="Calibri" panose="020F0502020204030204" pitchFamily="34" charset="0"/>
                <a:cs typeface="Calibri" panose="020F0502020204030204" pitchFamily="34" charset="0"/>
              </a:rPr>
              <a:t> </a:t>
            </a:r>
          </a:p>
          <a:p>
            <a:pPr lvl="1"/>
            <a:r>
              <a:rPr lang="en-US" sz="2400" dirty="0" smtClean="0">
                <a:solidFill>
                  <a:schemeClr val="accent1"/>
                </a:solidFill>
                <a:latin typeface="Calibri" panose="020F0502020204030204" pitchFamily="34" charset="0"/>
                <a:cs typeface="Calibri" panose="020F0502020204030204" pitchFamily="34" charset="0"/>
              </a:rPr>
              <a:t>Taking time off when I can</a:t>
            </a:r>
          </a:p>
          <a:p>
            <a:pPr lvl="1"/>
            <a:r>
              <a:rPr lang="en-US" sz="2400" dirty="0" smtClean="0">
                <a:solidFill>
                  <a:schemeClr val="accent1"/>
                </a:solidFill>
                <a:latin typeface="Calibri" panose="020F0502020204030204" pitchFamily="34" charset="0"/>
                <a:cs typeface="Calibri" panose="020F0502020204030204" pitchFamily="34" charset="0"/>
              </a:rPr>
              <a:t>Relaxing activities</a:t>
            </a:r>
            <a:endParaRPr lang="en-US" sz="2400" dirty="0" smtClean="0">
              <a:solidFill>
                <a:schemeClr val="accent1"/>
              </a:solidFill>
              <a:latin typeface="Calibri" panose="020F0502020204030204" pitchFamily="34" charset="0"/>
              <a:cs typeface="Calibri" panose="020F0502020204030204" pitchFamily="34" charset="0"/>
            </a:endParaRPr>
          </a:p>
          <a:p>
            <a:pPr lvl="1"/>
            <a:r>
              <a:rPr lang="en-US" sz="2400" dirty="0" smtClean="0">
                <a:solidFill>
                  <a:schemeClr val="accent1"/>
                </a:solidFill>
                <a:latin typeface="Calibri" panose="020F0502020204030204" pitchFamily="34" charset="0"/>
                <a:cs typeface="Calibri" panose="020F0502020204030204" pitchFamily="34" charset="0"/>
              </a:rPr>
              <a:t>Physical exercise</a:t>
            </a:r>
            <a:endParaRPr lang="en-US" sz="2400" dirty="0" smtClean="0">
              <a:solidFill>
                <a:schemeClr val="accent1"/>
              </a:solidFill>
              <a:latin typeface="Calibri" panose="020F0502020204030204" pitchFamily="34" charset="0"/>
              <a:cs typeface="Calibri" panose="020F0502020204030204" pitchFamily="34" charset="0"/>
            </a:endParaRPr>
          </a:p>
          <a:p>
            <a:pPr lvl="1"/>
            <a:r>
              <a:rPr lang="en-US" sz="2400" dirty="0" smtClean="0">
                <a:solidFill>
                  <a:schemeClr val="accent1"/>
                </a:solidFill>
                <a:latin typeface="Calibri" panose="020F0502020204030204" pitchFamily="34" charset="0"/>
                <a:cs typeface="Calibri" panose="020F0502020204030204" pitchFamily="34" charset="0"/>
              </a:rPr>
              <a:t>Healthy </a:t>
            </a:r>
            <a:r>
              <a:rPr lang="en-US" sz="2400" dirty="0" smtClean="0">
                <a:solidFill>
                  <a:schemeClr val="accent1"/>
                </a:solidFill>
                <a:latin typeface="Calibri" panose="020F0502020204030204" pitchFamily="34" charset="0"/>
                <a:cs typeface="Calibri" panose="020F0502020204030204" pitchFamily="34" charset="0"/>
              </a:rPr>
              <a:t>food</a:t>
            </a:r>
          </a:p>
          <a:p>
            <a:pPr lvl="1"/>
            <a:r>
              <a:rPr lang="en-US" sz="2400" dirty="0" smtClean="0">
                <a:solidFill>
                  <a:schemeClr val="accent1"/>
                </a:solidFill>
                <a:latin typeface="Calibri" panose="020F0502020204030204" pitchFamily="34" charset="0"/>
                <a:cs typeface="Calibri" panose="020F0502020204030204" pitchFamily="34" charset="0"/>
              </a:rPr>
              <a:t>Spirituality</a:t>
            </a:r>
            <a:endParaRPr lang="en-US" sz="2400" dirty="0" smtClean="0">
              <a:solidFill>
                <a:schemeClr val="accent1"/>
              </a:solidFill>
              <a:latin typeface="Calibri" panose="020F0502020204030204" pitchFamily="34" charset="0"/>
              <a:cs typeface="Calibri" panose="020F0502020204030204" pitchFamily="34" charset="0"/>
            </a:endParaRPr>
          </a:p>
          <a:p>
            <a:pPr lvl="1"/>
            <a:r>
              <a:rPr lang="en-US" sz="2400" dirty="0" smtClean="0">
                <a:solidFill>
                  <a:schemeClr val="accent1"/>
                </a:solidFill>
                <a:latin typeface="Calibri" panose="020F0502020204030204" pitchFamily="34" charset="0"/>
                <a:cs typeface="Calibri" panose="020F0502020204030204" pitchFamily="34" charset="0"/>
              </a:rPr>
              <a:t>Social </a:t>
            </a:r>
            <a:r>
              <a:rPr lang="en-US" sz="2400" dirty="0" smtClean="0">
                <a:solidFill>
                  <a:schemeClr val="accent1"/>
                </a:solidFill>
                <a:latin typeface="Calibri" panose="020F0502020204030204" pitchFamily="34" charset="0"/>
                <a:cs typeface="Calibri" panose="020F0502020204030204" pitchFamily="34" charset="0"/>
              </a:rPr>
              <a:t>support</a:t>
            </a:r>
            <a:endParaRPr lang="en-US" sz="2400" dirty="0" smtClean="0">
              <a:solidFill>
                <a:schemeClr val="accent1"/>
              </a:solidFill>
              <a:latin typeface="Calibri" panose="020F0502020204030204" pitchFamily="34" charset="0"/>
              <a:cs typeface="Calibri" panose="020F0502020204030204" pitchFamily="34" charset="0"/>
            </a:endParaRPr>
          </a:p>
          <a:p>
            <a:r>
              <a:rPr lang="en-US" i="1" dirty="0" smtClean="0">
                <a:latin typeface="Calibri" panose="020F0502020204030204" pitchFamily="34" charset="0"/>
                <a:cs typeface="Calibri" panose="020F0502020204030204" pitchFamily="34" charset="0"/>
              </a:rPr>
              <a:t>Professional Self-Care Scale </a:t>
            </a:r>
            <a:r>
              <a:rPr lang="en-US" sz="2000" dirty="0" smtClean="0">
                <a:latin typeface="Calibri" panose="020F0502020204030204" pitchFamily="34" charset="0"/>
                <a:cs typeface="Calibri" panose="020F0502020204030204" pitchFamily="34" charset="0"/>
              </a:rPr>
              <a:t>(</a:t>
            </a:r>
            <a:r>
              <a:rPr lang="en-US" sz="2000" dirty="0" err="1" smtClean="0">
                <a:latin typeface="Calibri" panose="020F0502020204030204" pitchFamily="34" charset="0"/>
                <a:cs typeface="Calibri" panose="020F0502020204030204" pitchFamily="34" charset="0"/>
              </a:rPr>
              <a:t>Dorochiak</a:t>
            </a:r>
            <a:r>
              <a:rPr lang="en-US" sz="2000" dirty="0" smtClean="0">
                <a:latin typeface="Calibri" panose="020F0502020204030204" pitchFamily="34" charset="0"/>
                <a:cs typeface="Calibri" panose="020F0502020204030204" pitchFamily="34" charset="0"/>
              </a:rPr>
              <a:t> et al., 2017)</a:t>
            </a:r>
          </a:p>
          <a:p>
            <a:pPr lvl="1"/>
            <a:r>
              <a:rPr lang="en-US" sz="2400" dirty="0" smtClean="0">
                <a:solidFill>
                  <a:schemeClr val="accent1"/>
                </a:solidFill>
                <a:latin typeface="Calibri" panose="020F0502020204030204" pitchFamily="34" charset="0"/>
                <a:cs typeface="Calibri" panose="020F0502020204030204" pitchFamily="34" charset="0"/>
              </a:rPr>
              <a:t>Staying mindful of the triggers that increase my stress</a:t>
            </a:r>
          </a:p>
          <a:p>
            <a:pPr lvl="1"/>
            <a:r>
              <a:rPr lang="en-US" sz="2400" dirty="0" smtClean="0">
                <a:solidFill>
                  <a:schemeClr val="accent1"/>
                </a:solidFill>
                <a:latin typeface="Calibri" panose="020F0502020204030204" pitchFamily="34" charset="0"/>
                <a:cs typeface="Calibri" panose="020F0502020204030204" pitchFamily="34" charset="0"/>
              </a:rPr>
              <a:t>Nurturing relationships with coworkers</a:t>
            </a:r>
          </a:p>
          <a:p>
            <a:pPr lvl="1"/>
            <a:r>
              <a:rPr lang="en-US" sz="2400" dirty="0" smtClean="0">
                <a:solidFill>
                  <a:schemeClr val="accent1"/>
                </a:solidFill>
                <a:latin typeface="Calibri" panose="020F0502020204030204" pitchFamily="34" charset="0"/>
                <a:cs typeface="Calibri" panose="020F0502020204030204" pitchFamily="34" charset="0"/>
              </a:rPr>
              <a:t>Participating in activities that increase my professional growth</a:t>
            </a:r>
          </a:p>
          <a:p>
            <a:pPr lvl="1"/>
            <a:endParaRPr lang="en-US" sz="2200" dirty="0" smtClean="0">
              <a:solidFill>
                <a:schemeClr val="accent1"/>
              </a:solidFill>
              <a:latin typeface="+mj-lt"/>
            </a:endParaRPr>
          </a:p>
          <a:p>
            <a:endParaRPr lang="en-US" dirty="0">
              <a:latin typeface="+mj-lt"/>
            </a:endParaRPr>
          </a:p>
        </p:txBody>
      </p:sp>
    </p:spTree>
    <p:extLst>
      <p:ext uri="{BB962C8B-B14F-4D97-AF65-F5344CB8AC3E}">
        <p14:creationId xmlns:p14="http://schemas.microsoft.com/office/powerpoint/2010/main" val="7922105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678" y="356531"/>
            <a:ext cx="7783251" cy="1064348"/>
          </a:xfrm>
        </p:spPr>
        <p:txBody>
          <a:bodyPr>
            <a:normAutofit/>
          </a:bodyPr>
          <a:lstStyle/>
          <a:p>
            <a:r>
              <a:rPr lang="en-US" sz="3400" b="1" dirty="0" smtClean="0">
                <a:latin typeface="Arial Rounded MT Bold" panose="020F0704030504030204" pitchFamily="34" charset="0"/>
                <a:cs typeface="Calibri" panose="020F0502020204030204" pitchFamily="34" charset="0"/>
              </a:rPr>
              <a:t>Strategies for self-care</a:t>
            </a:r>
            <a:endParaRPr lang="en-US" sz="3400" b="1" dirty="0">
              <a:latin typeface="Arial Rounded MT Bold" panose="020F0704030504030204" pitchFamily="34" charset="0"/>
              <a:cs typeface="Calibri" panose="020F0502020204030204" pitchFamily="34" charset="0"/>
            </a:endParaRPr>
          </a:p>
        </p:txBody>
      </p:sp>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5366" y="1506265"/>
            <a:ext cx="4216400" cy="210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ontent Placeholder 4"/>
          <p:cNvSpPr>
            <a:spLocks noGrp="1"/>
          </p:cNvSpPr>
          <p:nvPr>
            <p:ph idx="1"/>
          </p:nvPr>
        </p:nvSpPr>
        <p:spPr>
          <a:xfrm>
            <a:off x="533400" y="2249424"/>
            <a:ext cx="8153400" cy="3586715"/>
          </a:xfrm>
        </p:spPr>
        <p:txBody>
          <a:bodyPr/>
          <a:lstStyle/>
          <a:p>
            <a:r>
              <a:rPr lang="en-US" dirty="0" smtClean="0"/>
              <a:t/>
            </a:r>
            <a:br>
              <a:rPr lang="en-US" dirty="0" smtClean="0"/>
            </a:br>
            <a:r>
              <a:rPr lang="en-US" dirty="0" smtClean="0"/>
              <a:t>!</a:t>
            </a:r>
            <a:endParaRPr lang="en-US" dirty="0"/>
          </a:p>
        </p:txBody>
      </p:sp>
      <p:pic>
        <p:nvPicPr>
          <p:cNvPr id="6" name="Picture 5"/>
          <p:cNvPicPr>
            <a:picLocks noChangeAspect="1"/>
          </p:cNvPicPr>
          <p:nvPr/>
        </p:nvPicPr>
        <p:blipFill>
          <a:blip r:embed="rId4"/>
          <a:stretch>
            <a:fillRect/>
          </a:stretch>
        </p:blipFill>
        <p:spPr>
          <a:xfrm>
            <a:off x="5039706" y="1371600"/>
            <a:ext cx="3727912" cy="2480756"/>
          </a:xfrm>
          <a:prstGeom prst="rect">
            <a:avLst/>
          </a:prstGeom>
        </p:spPr>
      </p:pic>
      <p:pic>
        <p:nvPicPr>
          <p:cNvPr id="6149"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24983" t="847" r="-236" b="-847"/>
          <a:stretch/>
        </p:blipFill>
        <p:spPr bwMode="auto">
          <a:xfrm>
            <a:off x="2898948" y="3672783"/>
            <a:ext cx="3200400" cy="2103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rotWithShape="1">
          <a:blip r:embed="rId6"/>
          <a:srcRect l="35638"/>
          <a:stretch/>
        </p:blipFill>
        <p:spPr>
          <a:xfrm>
            <a:off x="6397166" y="3867684"/>
            <a:ext cx="2143929" cy="1968455"/>
          </a:xfrm>
          <a:prstGeom prst="rect">
            <a:avLst/>
          </a:prstGeom>
        </p:spPr>
      </p:pic>
      <p:pic>
        <p:nvPicPr>
          <p:cNvPr id="7" name="Picture 6"/>
          <p:cNvPicPr>
            <a:picLocks noChangeAspect="1"/>
          </p:cNvPicPr>
          <p:nvPr/>
        </p:nvPicPr>
        <p:blipFill>
          <a:blip r:embed="rId7"/>
          <a:stretch>
            <a:fillRect/>
          </a:stretch>
        </p:blipFill>
        <p:spPr>
          <a:xfrm>
            <a:off x="144371" y="3726726"/>
            <a:ext cx="2524938" cy="1893703"/>
          </a:xfrm>
          <a:prstGeom prst="rect">
            <a:avLst/>
          </a:prstGeom>
        </p:spPr>
      </p:pic>
    </p:spTree>
    <p:extLst>
      <p:ext uri="{BB962C8B-B14F-4D97-AF65-F5344CB8AC3E}">
        <p14:creationId xmlns:p14="http://schemas.microsoft.com/office/powerpoint/2010/main" val="70662272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229600" cy="1066800"/>
          </a:xfrm>
        </p:spPr>
        <p:txBody>
          <a:bodyPr>
            <a:normAutofit/>
          </a:bodyPr>
          <a:lstStyle/>
          <a:p>
            <a:r>
              <a:rPr lang="en-US" dirty="0" smtClean="0">
                <a:latin typeface="Algerian" panose="04020705040A02060702" pitchFamily="82" charset="0"/>
              </a:rPr>
              <a:t> </a:t>
            </a:r>
            <a:r>
              <a:rPr lang="en-US" sz="3400" b="1" dirty="0" smtClean="0">
                <a:latin typeface="Arial Rounded MT Bold" panose="020F0704030504030204" pitchFamily="34" charset="0"/>
                <a:cs typeface="Calibri" panose="020F0502020204030204" pitchFamily="34" charset="0"/>
              </a:rPr>
              <a:t>Limits of self-care</a:t>
            </a:r>
            <a:endParaRPr lang="en-US" sz="3400" b="1"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457200" y="1295400"/>
            <a:ext cx="8458200" cy="5257800"/>
          </a:xfrm>
        </p:spPr>
        <p:txBody>
          <a:bodyPr>
            <a:normAutofit fontScale="92500"/>
          </a:bodyPr>
          <a:lstStyle/>
          <a:p>
            <a:r>
              <a:rPr lang="en-US" dirty="0" smtClean="0">
                <a:latin typeface="Calibri" panose="020F0502020204030204" pitchFamily="34" charset="0"/>
                <a:cs typeface="Calibri" panose="020F0502020204030204" pitchFamily="34" charset="0"/>
              </a:rPr>
              <a:t>Bober &amp; </a:t>
            </a:r>
            <a:r>
              <a:rPr lang="en-US" dirty="0" err="1" smtClean="0">
                <a:latin typeface="Calibri" panose="020F0502020204030204" pitchFamily="34" charset="0"/>
                <a:cs typeface="Calibri" panose="020F0502020204030204" pitchFamily="34" charset="0"/>
              </a:rPr>
              <a:t>Regher</a:t>
            </a:r>
            <a:r>
              <a:rPr lang="en-US" dirty="0" smtClean="0">
                <a:latin typeface="Calibri" panose="020F0502020204030204" pitchFamily="34" charset="0"/>
                <a:cs typeface="Calibri" panose="020F0502020204030204" pitchFamily="34" charset="0"/>
              </a:rPr>
              <a:t> (2006) study of 246 trauma therapists:</a:t>
            </a:r>
          </a:p>
          <a:p>
            <a:pPr lvl="1"/>
            <a:r>
              <a:rPr lang="en-US" dirty="0" smtClean="0">
                <a:solidFill>
                  <a:schemeClr val="tx2"/>
                </a:solidFill>
                <a:latin typeface="Calibri" panose="020F0502020204030204" pitchFamily="34" charset="0"/>
                <a:cs typeface="Calibri" panose="020F0502020204030204" pitchFamily="34" charset="0"/>
              </a:rPr>
              <a:t>Participation in trainings </a:t>
            </a:r>
            <a:r>
              <a:rPr lang="en-US" dirty="0">
                <a:solidFill>
                  <a:schemeClr val="tx2"/>
                </a:solidFill>
                <a:latin typeface="Calibri" panose="020F0502020204030204" pitchFamily="34" charset="0"/>
                <a:cs typeface="Calibri" panose="020F0502020204030204" pitchFamily="34" charset="0"/>
              </a:rPr>
              <a:t>focused on </a:t>
            </a:r>
            <a:r>
              <a:rPr lang="en-US" dirty="0" smtClean="0">
                <a:solidFill>
                  <a:schemeClr val="tx2"/>
                </a:solidFill>
                <a:latin typeface="Calibri" panose="020F0502020204030204" pitchFamily="34" charset="0"/>
                <a:cs typeface="Calibri" panose="020F0502020204030204" pitchFamily="34" charset="0"/>
              </a:rPr>
              <a:t>self-care did not increase time spent on self-care activities</a:t>
            </a:r>
          </a:p>
          <a:p>
            <a:pPr lvl="1"/>
            <a:r>
              <a:rPr lang="en-US" dirty="0" smtClean="0">
                <a:solidFill>
                  <a:schemeClr val="tx2"/>
                </a:solidFill>
                <a:latin typeface="Calibri" panose="020F0502020204030204" pitchFamily="34" charset="0"/>
                <a:cs typeface="Calibri" panose="020F0502020204030204" pitchFamily="34" charset="0"/>
              </a:rPr>
              <a:t>Time spent in self-care not associated with lower STS</a:t>
            </a:r>
            <a:endParaRPr lang="en-US" dirty="0" smtClean="0">
              <a:latin typeface="Calibri" panose="020F0502020204030204" pitchFamily="34" charset="0"/>
              <a:cs typeface="Calibri" panose="020F0502020204030204" pitchFamily="34" charset="0"/>
            </a:endParaRPr>
          </a:p>
          <a:p>
            <a:pPr marL="109728" indent="0">
              <a:buNone/>
            </a:pPr>
            <a:r>
              <a:rPr lang="en-US" dirty="0" smtClean="0">
                <a:solidFill>
                  <a:schemeClr val="bg1"/>
                </a:solidFill>
                <a:latin typeface="Calibri" panose="020F0502020204030204" pitchFamily="34" charset="0"/>
                <a:cs typeface="Calibri" panose="020F0502020204030204" pitchFamily="34" charset="0"/>
              </a:rPr>
              <a:t>Most suggested self-care activities take place long after trauma exposure and are divorced from the workplace</a:t>
            </a:r>
          </a:p>
          <a:p>
            <a:pPr marL="411480" lvl="1" indent="0">
              <a:buNone/>
            </a:pPr>
            <a:r>
              <a:rPr lang="en-US" dirty="0" smtClean="0">
                <a:solidFill>
                  <a:schemeClr val="bg1"/>
                </a:solidFill>
                <a:latin typeface="Calibri" panose="020F0502020204030204" pitchFamily="34" charset="0"/>
                <a:cs typeface="Calibri" panose="020F0502020204030204" pitchFamily="34" charset="0"/>
              </a:rPr>
              <a:t>We need strategies we can use in the moment, here and now (even </a:t>
            </a:r>
            <a:r>
              <a:rPr lang="en-US" b="1" i="1" dirty="0" smtClean="0">
                <a:solidFill>
                  <a:schemeClr val="bg1"/>
                </a:solidFill>
                <a:latin typeface="Calibri" panose="020F0502020204030204" pitchFamily="34" charset="0"/>
                <a:cs typeface="Calibri" panose="020F0502020204030204" pitchFamily="34" charset="0"/>
              </a:rPr>
              <a:t>before</a:t>
            </a:r>
            <a:r>
              <a:rPr lang="en-US" dirty="0" smtClean="0">
                <a:solidFill>
                  <a:schemeClr val="bg1"/>
                </a:solidFill>
                <a:latin typeface="Calibri" panose="020F0502020204030204" pitchFamily="34" charset="0"/>
                <a:cs typeface="Calibri" panose="020F0502020204030204" pitchFamily="34" charset="0"/>
              </a:rPr>
              <a:t> exposures, in anticipation)</a:t>
            </a:r>
          </a:p>
          <a:p>
            <a:pPr marL="411480" lvl="1" indent="0">
              <a:buNone/>
            </a:pPr>
            <a:r>
              <a:rPr lang="en-US" dirty="0" smtClean="0">
                <a:solidFill>
                  <a:schemeClr val="bg1"/>
                </a:solidFill>
                <a:latin typeface="Calibri" panose="020F0502020204030204" pitchFamily="34" charset="0"/>
                <a:cs typeface="Calibri" panose="020F0502020204030204" pitchFamily="34" charset="0"/>
              </a:rPr>
              <a:t>Integrated with our workplace environments</a:t>
            </a:r>
          </a:p>
          <a:p>
            <a:pPr marL="109728" indent="0">
              <a:buNone/>
            </a:pPr>
            <a:r>
              <a:rPr lang="en-US" dirty="0" smtClean="0">
                <a:solidFill>
                  <a:schemeClr val="bg1"/>
                </a:solidFill>
                <a:latin typeface="Calibri" panose="020F0502020204030204" pitchFamily="34" charset="0"/>
                <a:cs typeface="Calibri" panose="020F0502020204030204" pitchFamily="34" charset="0"/>
              </a:rPr>
              <a:t>Focus is on solo activities</a:t>
            </a:r>
          </a:p>
          <a:p>
            <a:pPr marL="411480" lvl="1" indent="0">
              <a:buNone/>
            </a:pPr>
            <a:r>
              <a:rPr lang="en-US" dirty="0" smtClean="0">
                <a:solidFill>
                  <a:schemeClr val="bg1"/>
                </a:solidFill>
                <a:latin typeface="Calibri" panose="020F0502020204030204" pitchFamily="34" charset="0"/>
                <a:cs typeface="Calibri" panose="020F0502020204030204" pitchFamily="34" charset="0"/>
              </a:rPr>
              <a:t>STS is not solely an individual responsibility</a:t>
            </a:r>
          </a:p>
          <a:p>
            <a:pPr marL="411480" lvl="1" indent="0">
              <a:buNone/>
            </a:pPr>
            <a:r>
              <a:rPr lang="en-US" dirty="0" smtClean="0">
                <a:solidFill>
                  <a:schemeClr val="bg1"/>
                </a:solidFill>
                <a:latin typeface="Calibri" panose="020F0502020204030204" pitchFamily="34" charset="0"/>
                <a:cs typeface="Calibri" panose="020F0502020204030204" pitchFamily="34" charset="0"/>
              </a:rPr>
              <a:t>Benefits to developing a culture of care and mutual support</a:t>
            </a:r>
          </a:p>
        </p:txBody>
      </p:sp>
    </p:spTree>
    <p:extLst>
      <p:ext uri="{BB962C8B-B14F-4D97-AF65-F5344CB8AC3E}">
        <p14:creationId xmlns:p14="http://schemas.microsoft.com/office/powerpoint/2010/main" val="36201282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229600" cy="1066800"/>
          </a:xfrm>
        </p:spPr>
        <p:txBody>
          <a:bodyPr>
            <a:normAutofit/>
          </a:bodyPr>
          <a:lstStyle/>
          <a:p>
            <a:r>
              <a:rPr lang="en-US" dirty="0" smtClean="0">
                <a:latin typeface="Algerian" panose="04020705040A02060702" pitchFamily="82" charset="0"/>
              </a:rPr>
              <a:t> </a:t>
            </a:r>
            <a:r>
              <a:rPr lang="en-US" sz="3400" b="1" dirty="0" smtClean="0">
                <a:latin typeface="Arial Rounded MT Bold" panose="020F0704030504030204" pitchFamily="34" charset="0"/>
                <a:cs typeface="Calibri" panose="020F0502020204030204" pitchFamily="34" charset="0"/>
              </a:rPr>
              <a:t>Limits of self-care</a:t>
            </a:r>
            <a:endParaRPr lang="en-US" sz="3400" b="1"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457200" y="1295400"/>
            <a:ext cx="8458200" cy="5257800"/>
          </a:xfrm>
        </p:spPr>
        <p:txBody>
          <a:bodyPr>
            <a:normAutofit fontScale="92500"/>
          </a:bodyPr>
          <a:lstStyle/>
          <a:p>
            <a:r>
              <a:rPr lang="en-US" dirty="0" smtClean="0">
                <a:latin typeface="Calibri" panose="020F0502020204030204" pitchFamily="34" charset="0"/>
                <a:cs typeface="Calibri" panose="020F0502020204030204" pitchFamily="34" charset="0"/>
              </a:rPr>
              <a:t>Bober &amp; </a:t>
            </a:r>
            <a:r>
              <a:rPr lang="en-US" dirty="0" err="1" smtClean="0">
                <a:latin typeface="Calibri" panose="020F0502020204030204" pitchFamily="34" charset="0"/>
                <a:cs typeface="Calibri" panose="020F0502020204030204" pitchFamily="34" charset="0"/>
              </a:rPr>
              <a:t>Regher</a:t>
            </a:r>
            <a:r>
              <a:rPr lang="en-US" dirty="0" smtClean="0">
                <a:latin typeface="Calibri" panose="020F0502020204030204" pitchFamily="34" charset="0"/>
                <a:cs typeface="Calibri" panose="020F0502020204030204" pitchFamily="34" charset="0"/>
              </a:rPr>
              <a:t> (2006) study of 246 trauma therapists:</a:t>
            </a:r>
          </a:p>
          <a:p>
            <a:pPr lvl="1"/>
            <a:r>
              <a:rPr lang="en-US" dirty="0" smtClean="0">
                <a:solidFill>
                  <a:schemeClr val="tx2"/>
                </a:solidFill>
                <a:latin typeface="Calibri" panose="020F0502020204030204" pitchFamily="34" charset="0"/>
                <a:cs typeface="Calibri" panose="020F0502020204030204" pitchFamily="34" charset="0"/>
              </a:rPr>
              <a:t>Participation in trainings </a:t>
            </a:r>
            <a:r>
              <a:rPr lang="en-US" dirty="0">
                <a:solidFill>
                  <a:schemeClr val="tx2"/>
                </a:solidFill>
                <a:latin typeface="Calibri" panose="020F0502020204030204" pitchFamily="34" charset="0"/>
                <a:cs typeface="Calibri" panose="020F0502020204030204" pitchFamily="34" charset="0"/>
              </a:rPr>
              <a:t>focused on </a:t>
            </a:r>
            <a:r>
              <a:rPr lang="en-US" dirty="0" smtClean="0">
                <a:solidFill>
                  <a:schemeClr val="tx2"/>
                </a:solidFill>
                <a:latin typeface="Calibri" panose="020F0502020204030204" pitchFamily="34" charset="0"/>
                <a:cs typeface="Calibri" panose="020F0502020204030204" pitchFamily="34" charset="0"/>
              </a:rPr>
              <a:t>self-care did not increase time spent on self-care activities</a:t>
            </a:r>
          </a:p>
          <a:p>
            <a:pPr lvl="1"/>
            <a:r>
              <a:rPr lang="en-US" dirty="0" smtClean="0">
                <a:solidFill>
                  <a:schemeClr val="tx2"/>
                </a:solidFill>
                <a:latin typeface="Calibri" panose="020F0502020204030204" pitchFamily="34" charset="0"/>
                <a:cs typeface="Calibri" panose="020F0502020204030204" pitchFamily="34" charset="0"/>
              </a:rPr>
              <a:t>Time spent in self-care not associated with lower STS</a:t>
            </a:r>
            <a:endParaRPr lang="en-US" dirty="0" smtClean="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Most suggested self-care activities take place long after trauma exposure and are divorced from the workplace</a:t>
            </a:r>
          </a:p>
          <a:p>
            <a:pPr lvl="1"/>
            <a:r>
              <a:rPr lang="en-US" dirty="0" smtClean="0">
                <a:solidFill>
                  <a:schemeClr val="tx2"/>
                </a:solidFill>
                <a:latin typeface="Calibri" panose="020F0502020204030204" pitchFamily="34" charset="0"/>
                <a:cs typeface="Calibri" panose="020F0502020204030204" pitchFamily="34" charset="0"/>
              </a:rPr>
              <a:t>We need strategies we can use in the moment, here and now (even </a:t>
            </a:r>
            <a:r>
              <a:rPr lang="en-US" b="1" i="1" dirty="0" smtClean="0">
                <a:solidFill>
                  <a:schemeClr val="tx2"/>
                </a:solidFill>
                <a:latin typeface="Calibri" panose="020F0502020204030204" pitchFamily="34" charset="0"/>
                <a:cs typeface="Calibri" panose="020F0502020204030204" pitchFamily="34" charset="0"/>
              </a:rPr>
              <a:t>before</a:t>
            </a:r>
            <a:r>
              <a:rPr lang="en-US" dirty="0" smtClean="0">
                <a:solidFill>
                  <a:schemeClr val="tx2"/>
                </a:solidFill>
                <a:latin typeface="Calibri" panose="020F0502020204030204" pitchFamily="34" charset="0"/>
                <a:cs typeface="Calibri" panose="020F0502020204030204" pitchFamily="34" charset="0"/>
              </a:rPr>
              <a:t> exposures, in anticipation)</a:t>
            </a:r>
          </a:p>
          <a:p>
            <a:pPr lvl="1"/>
            <a:r>
              <a:rPr lang="en-US" dirty="0" smtClean="0">
                <a:solidFill>
                  <a:schemeClr val="tx2"/>
                </a:solidFill>
                <a:latin typeface="Calibri" panose="020F0502020204030204" pitchFamily="34" charset="0"/>
                <a:cs typeface="Calibri" panose="020F0502020204030204" pitchFamily="34" charset="0"/>
              </a:rPr>
              <a:t>Integrated with our workplace environments</a:t>
            </a:r>
          </a:p>
          <a:p>
            <a:pPr marL="109728" indent="0">
              <a:buNone/>
            </a:pPr>
            <a:r>
              <a:rPr lang="en-US" dirty="0" smtClean="0">
                <a:solidFill>
                  <a:schemeClr val="bg1"/>
                </a:solidFill>
                <a:latin typeface="Calibri" panose="020F0502020204030204" pitchFamily="34" charset="0"/>
                <a:cs typeface="Calibri" panose="020F0502020204030204" pitchFamily="34" charset="0"/>
              </a:rPr>
              <a:t>Focus is on solo activities</a:t>
            </a:r>
          </a:p>
          <a:p>
            <a:pPr marL="411480" lvl="1" indent="0">
              <a:buNone/>
            </a:pPr>
            <a:r>
              <a:rPr lang="en-US" dirty="0" smtClean="0">
                <a:solidFill>
                  <a:schemeClr val="bg1"/>
                </a:solidFill>
                <a:latin typeface="Calibri" panose="020F0502020204030204" pitchFamily="34" charset="0"/>
                <a:cs typeface="Calibri" panose="020F0502020204030204" pitchFamily="34" charset="0"/>
              </a:rPr>
              <a:t>STS is not solely an individual responsibility</a:t>
            </a:r>
          </a:p>
          <a:p>
            <a:pPr marL="411480" lvl="1" indent="0">
              <a:buNone/>
            </a:pPr>
            <a:r>
              <a:rPr lang="en-US" dirty="0" smtClean="0">
                <a:solidFill>
                  <a:schemeClr val="bg1"/>
                </a:solidFill>
                <a:latin typeface="Calibri" panose="020F0502020204030204" pitchFamily="34" charset="0"/>
                <a:cs typeface="Calibri" panose="020F0502020204030204" pitchFamily="34" charset="0"/>
              </a:rPr>
              <a:t>Benefits to developing a culture of care and mutual support</a:t>
            </a:r>
          </a:p>
        </p:txBody>
      </p:sp>
    </p:spTree>
    <p:extLst>
      <p:ext uri="{BB962C8B-B14F-4D97-AF65-F5344CB8AC3E}">
        <p14:creationId xmlns:p14="http://schemas.microsoft.com/office/powerpoint/2010/main" val="325491187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229600" cy="1066800"/>
          </a:xfrm>
        </p:spPr>
        <p:txBody>
          <a:bodyPr>
            <a:normAutofit/>
          </a:bodyPr>
          <a:lstStyle/>
          <a:p>
            <a:r>
              <a:rPr lang="en-US" dirty="0" smtClean="0">
                <a:latin typeface="Algerian" panose="04020705040A02060702" pitchFamily="82" charset="0"/>
              </a:rPr>
              <a:t> </a:t>
            </a:r>
            <a:r>
              <a:rPr lang="en-US" sz="3400" b="1" dirty="0" smtClean="0">
                <a:latin typeface="Arial Rounded MT Bold" panose="020F0704030504030204" pitchFamily="34" charset="0"/>
                <a:cs typeface="Calibri" panose="020F0502020204030204" pitchFamily="34" charset="0"/>
              </a:rPr>
              <a:t>Limits of self-care</a:t>
            </a:r>
            <a:endParaRPr lang="en-US" sz="3400" b="1"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457200" y="1295400"/>
            <a:ext cx="8458200" cy="5562600"/>
          </a:xfrm>
        </p:spPr>
        <p:txBody>
          <a:bodyPr>
            <a:normAutofit fontScale="92500"/>
          </a:bodyPr>
          <a:lstStyle/>
          <a:p>
            <a:r>
              <a:rPr lang="en-US" dirty="0" smtClean="0">
                <a:latin typeface="Calibri" panose="020F0502020204030204" pitchFamily="34" charset="0"/>
                <a:cs typeface="Calibri" panose="020F0502020204030204" pitchFamily="34" charset="0"/>
              </a:rPr>
              <a:t>Bober &amp; </a:t>
            </a:r>
            <a:r>
              <a:rPr lang="en-US" dirty="0" err="1" smtClean="0">
                <a:latin typeface="Calibri" panose="020F0502020204030204" pitchFamily="34" charset="0"/>
                <a:cs typeface="Calibri" panose="020F0502020204030204" pitchFamily="34" charset="0"/>
              </a:rPr>
              <a:t>Regher</a:t>
            </a:r>
            <a:r>
              <a:rPr lang="en-US" dirty="0" smtClean="0">
                <a:latin typeface="Calibri" panose="020F0502020204030204" pitchFamily="34" charset="0"/>
                <a:cs typeface="Calibri" panose="020F0502020204030204" pitchFamily="34" charset="0"/>
              </a:rPr>
              <a:t> (2006) study of 246 trauma therapists:</a:t>
            </a:r>
          </a:p>
          <a:p>
            <a:pPr lvl="1"/>
            <a:r>
              <a:rPr lang="en-US" dirty="0" smtClean="0">
                <a:solidFill>
                  <a:schemeClr val="tx2"/>
                </a:solidFill>
                <a:latin typeface="Calibri" panose="020F0502020204030204" pitchFamily="34" charset="0"/>
                <a:cs typeface="Calibri" panose="020F0502020204030204" pitchFamily="34" charset="0"/>
              </a:rPr>
              <a:t>Participation in trainings </a:t>
            </a:r>
            <a:r>
              <a:rPr lang="en-US" dirty="0">
                <a:solidFill>
                  <a:schemeClr val="tx2"/>
                </a:solidFill>
                <a:latin typeface="Calibri" panose="020F0502020204030204" pitchFamily="34" charset="0"/>
                <a:cs typeface="Calibri" panose="020F0502020204030204" pitchFamily="34" charset="0"/>
              </a:rPr>
              <a:t>focused on </a:t>
            </a:r>
            <a:r>
              <a:rPr lang="en-US" dirty="0" smtClean="0">
                <a:solidFill>
                  <a:schemeClr val="tx2"/>
                </a:solidFill>
                <a:latin typeface="Calibri" panose="020F0502020204030204" pitchFamily="34" charset="0"/>
                <a:cs typeface="Calibri" panose="020F0502020204030204" pitchFamily="34" charset="0"/>
              </a:rPr>
              <a:t>self-care did not increase time spent on self-care activities</a:t>
            </a:r>
          </a:p>
          <a:p>
            <a:pPr lvl="1"/>
            <a:r>
              <a:rPr lang="en-US" dirty="0" smtClean="0">
                <a:solidFill>
                  <a:schemeClr val="tx2"/>
                </a:solidFill>
                <a:latin typeface="Calibri" panose="020F0502020204030204" pitchFamily="34" charset="0"/>
                <a:cs typeface="Calibri" panose="020F0502020204030204" pitchFamily="34" charset="0"/>
              </a:rPr>
              <a:t>Time spent in self-care not associated with lower STS</a:t>
            </a:r>
            <a:endParaRPr lang="en-US" dirty="0" smtClean="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Most suggested self-care activities take place long after trauma exposure and are divorced from the workplace</a:t>
            </a:r>
          </a:p>
          <a:p>
            <a:pPr lvl="1"/>
            <a:r>
              <a:rPr lang="en-US" dirty="0" smtClean="0">
                <a:solidFill>
                  <a:schemeClr val="tx2"/>
                </a:solidFill>
                <a:latin typeface="Calibri" panose="020F0502020204030204" pitchFamily="34" charset="0"/>
                <a:cs typeface="Calibri" panose="020F0502020204030204" pitchFamily="34" charset="0"/>
              </a:rPr>
              <a:t>We need strategies we can use in the moment, here and now (even </a:t>
            </a:r>
            <a:r>
              <a:rPr lang="en-US" b="1" i="1" dirty="0" smtClean="0">
                <a:solidFill>
                  <a:schemeClr val="tx2"/>
                </a:solidFill>
                <a:latin typeface="Calibri" panose="020F0502020204030204" pitchFamily="34" charset="0"/>
                <a:cs typeface="Calibri" panose="020F0502020204030204" pitchFamily="34" charset="0"/>
              </a:rPr>
              <a:t>before</a:t>
            </a:r>
            <a:r>
              <a:rPr lang="en-US" dirty="0" smtClean="0">
                <a:solidFill>
                  <a:schemeClr val="tx2"/>
                </a:solidFill>
                <a:latin typeface="Calibri" panose="020F0502020204030204" pitchFamily="34" charset="0"/>
                <a:cs typeface="Calibri" panose="020F0502020204030204" pitchFamily="34" charset="0"/>
              </a:rPr>
              <a:t> exposures, in anticipation)</a:t>
            </a:r>
          </a:p>
          <a:p>
            <a:pPr lvl="1"/>
            <a:r>
              <a:rPr lang="en-US" dirty="0" smtClean="0">
                <a:solidFill>
                  <a:schemeClr val="tx2"/>
                </a:solidFill>
                <a:latin typeface="Calibri" panose="020F0502020204030204" pitchFamily="34" charset="0"/>
                <a:cs typeface="Calibri" panose="020F0502020204030204" pitchFamily="34" charset="0"/>
              </a:rPr>
              <a:t>Integrated with our workplace environments</a:t>
            </a:r>
          </a:p>
          <a:p>
            <a:r>
              <a:rPr lang="en-US" dirty="0" smtClean="0">
                <a:latin typeface="Calibri" panose="020F0502020204030204" pitchFamily="34" charset="0"/>
                <a:cs typeface="Calibri" panose="020F0502020204030204" pitchFamily="34" charset="0"/>
              </a:rPr>
              <a:t>Focus is on solo activities</a:t>
            </a:r>
          </a:p>
          <a:p>
            <a:pPr lvl="1"/>
            <a:r>
              <a:rPr lang="en-US" dirty="0" smtClean="0">
                <a:solidFill>
                  <a:schemeClr val="tx2"/>
                </a:solidFill>
                <a:latin typeface="Calibri" panose="020F0502020204030204" pitchFamily="34" charset="0"/>
                <a:cs typeface="Calibri" panose="020F0502020204030204" pitchFamily="34" charset="0"/>
              </a:rPr>
              <a:t>Workplace STS </a:t>
            </a:r>
            <a:r>
              <a:rPr lang="en-US" dirty="0" smtClean="0">
                <a:solidFill>
                  <a:schemeClr val="tx2"/>
                </a:solidFill>
                <a:latin typeface="Calibri" panose="020F0502020204030204" pitchFamily="34" charset="0"/>
                <a:cs typeface="Calibri" panose="020F0502020204030204" pitchFamily="34" charset="0"/>
              </a:rPr>
              <a:t>is not solely an individual responsibility</a:t>
            </a:r>
          </a:p>
          <a:p>
            <a:pPr lvl="1"/>
            <a:r>
              <a:rPr lang="en-US" dirty="0" smtClean="0">
                <a:solidFill>
                  <a:schemeClr val="tx2"/>
                </a:solidFill>
                <a:latin typeface="Calibri" panose="020F0502020204030204" pitchFamily="34" charset="0"/>
                <a:cs typeface="Calibri" panose="020F0502020204030204" pitchFamily="34" charset="0"/>
              </a:rPr>
              <a:t>Benefits to developing </a:t>
            </a:r>
            <a:r>
              <a:rPr lang="en-US" dirty="0" smtClean="0">
                <a:solidFill>
                  <a:schemeClr val="tx2"/>
                </a:solidFill>
                <a:latin typeface="Calibri" panose="020F0502020204030204" pitchFamily="34" charset="0"/>
                <a:cs typeface="Calibri" panose="020F0502020204030204" pitchFamily="34" charset="0"/>
              </a:rPr>
              <a:t>a </a:t>
            </a:r>
            <a:r>
              <a:rPr lang="en-US" dirty="0" smtClean="0">
                <a:solidFill>
                  <a:schemeClr val="tx2"/>
                </a:solidFill>
                <a:latin typeface="Calibri" panose="020F0502020204030204" pitchFamily="34" charset="0"/>
                <a:cs typeface="Calibri" panose="020F0502020204030204" pitchFamily="34" charset="0"/>
              </a:rPr>
              <a:t>workplace culture </a:t>
            </a:r>
            <a:r>
              <a:rPr lang="en-US" dirty="0" smtClean="0">
                <a:solidFill>
                  <a:schemeClr val="tx2"/>
                </a:solidFill>
                <a:latin typeface="Calibri" panose="020F0502020204030204" pitchFamily="34" charset="0"/>
                <a:cs typeface="Calibri" panose="020F0502020204030204" pitchFamily="34" charset="0"/>
              </a:rPr>
              <a:t>of </a:t>
            </a:r>
            <a:r>
              <a:rPr lang="en-US" dirty="0" smtClean="0">
                <a:solidFill>
                  <a:schemeClr val="tx2"/>
                </a:solidFill>
                <a:latin typeface="Calibri" panose="020F0502020204030204" pitchFamily="34" charset="0"/>
                <a:cs typeface="Calibri" panose="020F0502020204030204" pitchFamily="34" charset="0"/>
              </a:rPr>
              <a:t>recognition </a:t>
            </a:r>
            <a:r>
              <a:rPr lang="en-US" dirty="0" smtClean="0">
                <a:solidFill>
                  <a:schemeClr val="tx2"/>
                </a:solidFill>
                <a:latin typeface="Calibri" panose="020F0502020204030204" pitchFamily="34" charset="0"/>
                <a:cs typeface="Calibri" panose="020F0502020204030204" pitchFamily="34" charset="0"/>
              </a:rPr>
              <a:t>and mutual support</a:t>
            </a:r>
          </a:p>
        </p:txBody>
      </p:sp>
    </p:spTree>
    <p:extLst>
      <p:ext uri="{BB962C8B-B14F-4D97-AF65-F5344CB8AC3E}">
        <p14:creationId xmlns:p14="http://schemas.microsoft.com/office/powerpoint/2010/main" val="70348233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229600" cy="1066800"/>
          </a:xfrm>
        </p:spPr>
        <p:txBody>
          <a:bodyPr>
            <a:normAutofit/>
          </a:bodyPr>
          <a:lstStyle/>
          <a:p>
            <a:r>
              <a:rPr lang="en-US" dirty="0" smtClean="0">
                <a:latin typeface="Algerian" panose="04020705040A02060702" pitchFamily="82" charset="0"/>
              </a:rPr>
              <a:t> </a:t>
            </a:r>
            <a:r>
              <a:rPr lang="en-US" sz="3400" b="1" dirty="0" smtClean="0">
                <a:latin typeface="Arial Rounded MT Bold" panose="020F0704030504030204" pitchFamily="34" charset="0"/>
                <a:cs typeface="Calibri" panose="020F0502020204030204" pitchFamily="34" charset="0"/>
              </a:rPr>
              <a:t>Limits of self-care</a:t>
            </a:r>
            <a:endParaRPr lang="en-US" sz="3400" b="1"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457200" y="1295400"/>
            <a:ext cx="8458200" cy="5257800"/>
          </a:xfrm>
        </p:spPr>
        <p:txBody>
          <a:bodyPr>
            <a:normAutofit fontScale="92500" lnSpcReduction="10000"/>
          </a:bodyPr>
          <a:lstStyle/>
          <a:p>
            <a:r>
              <a:rPr lang="en-US" dirty="0" smtClean="0">
                <a:latin typeface="Calibri" panose="020F0502020204030204" pitchFamily="34" charset="0"/>
                <a:cs typeface="Calibri" panose="020F0502020204030204" pitchFamily="34" charset="0"/>
              </a:rPr>
              <a:t>Emphasis is on distracting actions, damping down emotions</a:t>
            </a:r>
          </a:p>
          <a:p>
            <a:pPr lvl="1"/>
            <a:r>
              <a:rPr lang="en-US" dirty="0">
                <a:solidFill>
                  <a:schemeClr val="accent1"/>
                </a:solidFill>
                <a:latin typeface="Calibri" panose="020F0502020204030204" pitchFamily="34" charset="0"/>
                <a:cs typeface="Calibri" panose="020F0502020204030204" pitchFamily="34" charset="0"/>
              </a:rPr>
              <a:t>Attempts to avoid emotions can exacerbate them</a:t>
            </a:r>
            <a:r>
              <a:rPr lang="en-US" dirty="0" smtClean="0">
                <a:solidFill>
                  <a:schemeClr val="accent1"/>
                </a:solidFill>
                <a:latin typeface="Calibri" panose="020F0502020204030204" pitchFamily="34" charset="0"/>
                <a:cs typeface="Calibri" panose="020F0502020204030204" pitchFamily="34" charset="0"/>
              </a:rPr>
              <a:t>;</a:t>
            </a:r>
            <a:r>
              <a:rPr lang="en-US" dirty="0">
                <a:solidFill>
                  <a:schemeClr val="accent1"/>
                </a:solidFill>
                <a:latin typeface="Calibri" panose="020F0502020204030204" pitchFamily="34" charset="0"/>
                <a:cs typeface="Calibri" panose="020F0502020204030204" pitchFamily="34" charset="0"/>
              </a:rPr>
              <a:t> </a:t>
            </a:r>
            <a:r>
              <a:rPr lang="en-US" dirty="0" smtClean="0">
                <a:solidFill>
                  <a:schemeClr val="accent1"/>
                </a:solidFill>
                <a:latin typeface="Calibri" panose="020F0502020204030204" pitchFamily="34" charset="0"/>
                <a:cs typeface="Calibri" panose="020F0502020204030204" pitchFamily="34" charset="0"/>
              </a:rPr>
              <a:t>experiential </a:t>
            </a:r>
            <a:r>
              <a:rPr lang="en-US" b="1" i="1" dirty="0">
                <a:solidFill>
                  <a:schemeClr val="accent1"/>
                </a:solidFill>
                <a:latin typeface="Calibri" panose="020F0502020204030204" pitchFamily="34" charset="0"/>
                <a:cs typeface="Calibri" panose="020F0502020204030204" pitchFamily="34" charset="0"/>
              </a:rPr>
              <a:t>engagement</a:t>
            </a:r>
            <a:r>
              <a:rPr lang="en-US" dirty="0">
                <a:solidFill>
                  <a:schemeClr val="accent1"/>
                </a:solidFill>
                <a:latin typeface="Calibri" panose="020F0502020204030204" pitchFamily="34" charset="0"/>
                <a:cs typeface="Calibri" panose="020F0502020204030204" pitchFamily="34" charset="0"/>
              </a:rPr>
              <a:t>, even with distressing emotions, is associated with recovery and regulation </a:t>
            </a:r>
            <a:r>
              <a:rPr lang="en-US" sz="2200" dirty="0">
                <a:solidFill>
                  <a:schemeClr val="accent1"/>
                </a:solidFill>
                <a:latin typeface="Calibri" panose="020F0502020204030204" pitchFamily="34" charset="0"/>
                <a:cs typeface="Calibri" panose="020F0502020204030204" pitchFamily="34" charset="0"/>
              </a:rPr>
              <a:t>(Hayes, </a:t>
            </a:r>
            <a:r>
              <a:rPr lang="en-US" sz="2200" dirty="0" err="1">
                <a:solidFill>
                  <a:schemeClr val="accent1"/>
                </a:solidFill>
                <a:latin typeface="Calibri" panose="020F0502020204030204" pitchFamily="34" charset="0"/>
                <a:cs typeface="Calibri" panose="020F0502020204030204" pitchFamily="34" charset="0"/>
              </a:rPr>
              <a:t>Strosahl</a:t>
            </a:r>
            <a:r>
              <a:rPr lang="en-US" sz="2200" dirty="0">
                <a:solidFill>
                  <a:schemeClr val="accent1"/>
                </a:solidFill>
                <a:latin typeface="Calibri" panose="020F0502020204030204" pitchFamily="34" charset="0"/>
                <a:cs typeface="Calibri" panose="020F0502020204030204" pitchFamily="34" charset="0"/>
              </a:rPr>
              <a:t>, &amp; Wilson, 2011) </a:t>
            </a:r>
          </a:p>
          <a:p>
            <a:pPr lvl="1"/>
            <a:r>
              <a:rPr lang="en-US" dirty="0" smtClean="0">
                <a:solidFill>
                  <a:schemeClr val="tx2"/>
                </a:solidFill>
                <a:latin typeface="Calibri" panose="020F0502020204030204" pitchFamily="34" charset="0"/>
                <a:cs typeface="Calibri" panose="020F0502020204030204" pitchFamily="34" charset="0"/>
              </a:rPr>
              <a:t>“</a:t>
            </a:r>
            <a:r>
              <a:rPr lang="en-US" dirty="0" smtClean="0">
                <a:solidFill>
                  <a:schemeClr val="tx2"/>
                </a:solidFill>
                <a:latin typeface="Calibri" panose="020F0502020204030204" pitchFamily="34" charset="0"/>
                <a:cs typeface="Calibri" panose="020F0502020204030204" pitchFamily="34" charset="0"/>
              </a:rPr>
              <a:t>Mindless” relaxation associated with </a:t>
            </a:r>
            <a:r>
              <a:rPr lang="en-US" i="1" dirty="0" smtClean="0">
                <a:solidFill>
                  <a:schemeClr val="tx2"/>
                </a:solidFill>
                <a:latin typeface="Calibri" panose="020F0502020204030204" pitchFamily="34" charset="0"/>
                <a:cs typeface="Calibri" panose="020F0502020204030204" pitchFamily="34" charset="0"/>
              </a:rPr>
              <a:t>default mode network</a:t>
            </a:r>
            <a:r>
              <a:rPr lang="en-US" dirty="0" smtClean="0">
                <a:solidFill>
                  <a:schemeClr val="tx2"/>
                </a:solidFill>
                <a:latin typeface="Calibri" panose="020F0502020204030204" pitchFamily="34" charset="0"/>
                <a:cs typeface="Calibri" panose="020F0502020204030204" pitchFamily="34" charset="0"/>
              </a:rPr>
              <a:t> </a:t>
            </a:r>
            <a:r>
              <a:rPr lang="en-US" dirty="0" smtClean="0">
                <a:solidFill>
                  <a:schemeClr val="tx2"/>
                </a:solidFill>
                <a:latin typeface="Calibri" panose="020F0502020204030204" pitchFamily="34" charset="0"/>
                <a:cs typeface="Calibri" panose="020F0502020204030204" pitchFamily="34" charset="0"/>
              </a:rPr>
              <a:t>→ </a:t>
            </a:r>
            <a:r>
              <a:rPr lang="en-US" dirty="0" smtClean="0">
                <a:solidFill>
                  <a:schemeClr val="tx2"/>
                </a:solidFill>
                <a:latin typeface="Calibri" panose="020F0502020204030204" pitchFamily="34" charset="0"/>
                <a:cs typeface="Calibri" panose="020F0502020204030204" pitchFamily="34" charset="0"/>
              </a:rPr>
              <a:t>rumination, negative mood </a:t>
            </a:r>
            <a:r>
              <a:rPr lang="en-US" sz="2200" dirty="0" smtClean="0">
                <a:solidFill>
                  <a:schemeClr val="tx2"/>
                </a:solidFill>
                <a:latin typeface="Calibri" panose="020F0502020204030204" pitchFamily="34" charset="0"/>
                <a:cs typeface="Calibri" panose="020F0502020204030204" pitchFamily="34" charset="0"/>
              </a:rPr>
              <a:t>(Miller &amp; Sprang, 2017)</a:t>
            </a:r>
          </a:p>
          <a:p>
            <a:pPr marL="109728" indent="0">
              <a:buNone/>
            </a:pPr>
            <a:r>
              <a:rPr lang="en-US" dirty="0" smtClean="0">
                <a:solidFill>
                  <a:schemeClr val="bg1"/>
                </a:solidFill>
                <a:latin typeface="Calibri" panose="020F0502020204030204" pitchFamily="34" charset="0"/>
                <a:cs typeface="Calibri" panose="020F0502020204030204" pitchFamily="34" charset="0"/>
              </a:rPr>
              <a:t>Lack </a:t>
            </a:r>
            <a:r>
              <a:rPr lang="en-US" b="1" i="1" dirty="0" smtClean="0">
                <a:solidFill>
                  <a:schemeClr val="bg1"/>
                </a:solidFill>
                <a:latin typeface="Calibri" panose="020F0502020204030204" pitchFamily="34" charset="0"/>
                <a:cs typeface="Calibri" panose="020F0502020204030204" pitchFamily="34" charset="0"/>
              </a:rPr>
              <a:t>mindfulness</a:t>
            </a:r>
            <a:r>
              <a:rPr lang="en-US" dirty="0" smtClean="0">
                <a:solidFill>
                  <a:schemeClr val="bg1"/>
                </a:solidFill>
                <a:latin typeface="Calibri" panose="020F0502020204030204" pitchFamily="34" charset="0"/>
                <a:cs typeface="Calibri" panose="020F0502020204030204" pitchFamily="34" charset="0"/>
              </a:rPr>
              <a:t> and </a:t>
            </a:r>
            <a:r>
              <a:rPr lang="en-US" b="1" i="1" dirty="0" smtClean="0">
                <a:solidFill>
                  <a:schemeClr val="bg1"/>
                </a:solidFill>
                <a:latin typeface="Calibri" panose="020F0502020204030204" pitchFamily="34" charset="0"/>
                <a:cs typeface="Calibri" panose="020F0502020204030204" pitchFamily="34" charset="0"/>
              </a:rPr>
              <a:t>intentionality</a:t>
            </a:r>
          </a:p>
          <a:p>
            <a:pPr marL="411480" lvl="1" indent="0">
              <a:buNone/>
            </a:pPr>
            <a:r>
              <a:rPr lang="en-US" dirty="0" smtClean="0">
                <a:solidFill>
                  <a:schemeClr val="bg1"/>
                </a:solidFill>
                <a:latin typeface="Calibri" panose="020F0502020204030204" pitchFamily="34" charset="0"/>
                <a:cs typeface="Calibri" panose="020F0502020204030204" pitchFamily="34" charset="0"/>
              </a:rPr>
              <a:t>E.g., walking in nature may be pleasant, but recovery from STS involves doing so </a:t>
            </a:r>
            <a:r>
              <a:rPr lang="en-US" b="1" i="1" dirty="0" smtClean="0">
                <a:solidFill>
                  <a:schemeClr val="bg1"/>
                </a:solidFill>
                <a:latin typeface="Calibri" panose="020F0502020204030204" pitchFamily="34" charset="0"/>
                <a:cs typeface="Calibri" panose="020F0502020204030204" pitchFamily="34" charset="0"/>
              </a:rPr>
              <a:t>mindfully</a:t>
            </a:r>
            <a:r>
              <a:rPr lang="en-US" dirty="0" smtClean="0">
                <a:solidFill>
                  <a:schemeClr val="bg1"/>
                </a:solidFill>
                <a:latin typeface="Calibri" panose="020F0502020204030204" pitchFamily="34" charset="0"/>
                <a:cs typeface="Calibri" panose="020F0502020204030204" pitchFamily="34" charset="0"/>
              </a:rPr>
              <a:t> and </a:t>
            </a:r>
            <a:r>
              <a:rPr lang="en-US" b="1" i="1" dirty="0" smtClean="0">
                <a:solidFill>
                  <a:schemeClr val="bg1"/>
                </a:solidFill>
                <a:latin typeface="Calibri" panose="020F0502020204030204" pitchFamily="34" charset="0"/>
                <a:cs typeface="Calibri" panose="020F0502020204030204" pitchFamily="34" charset="0"/>
              </a:rPr>
              <a:t>intentionally</a:t>
            </a:r>
            <a:r>
              <a:rPr lang="en-US" dirty="0" smtClean="0">
                <a:solidFill>
                  <a:schemeClr val="bg1"/>
                </a:solidFill>
                <a:latin typeface="Calibri" panose="020F0502020204030204" pitchFamily="34" charset="0"/>
                <a:cs typeface="Calibri" panose="020F0502020204030204" pitchFamily="34" charset="0"/>
              </a:rPr>
              <a:t> to address what is underlying our STS reaction (e.g., to counter hopelessness by reminding ourselves of the power of nature’s capacities for renewal)</a:t>
            </a:r>
          </a:p>
        </p:txBody>
      </p:sp>
    </p:spTree>
    <p:extLst>
      <p:ext uri="{BB962C8B-B14F-4D97-AF65-F5344CB8AC3E}">
        <p14:creationId xmlns:p14="http://schemas.microsoft.com/office/powerpoint/2010/main" val="38433198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229600" cy="1066800"/>
          </a:xfrm>
        </p:spPr>
        <p:txBody>
          <a:bodyPr>
            <a:normAutofit/>
          </a:bodyPr>
          <a:lstStyle/>
          <a:p>
            <a:r>
              <a:rPr lang="en-US" dirty="0" smtClean="0">
                <a:latin typeface="Algerian" panose="04020705040A02060702" pitchFamily="82" charset="0"/>
              </a:rPr>
              <a:t> </a:t>
            </a:r>
            <a:r>
              <a:rPr lang="en-US" sz="3400" b="1" dirty="0" smtClean="0">
                <a:latin typeface="Arial Rounded MT Bold" panose="020F0704030504030204" pitchFamily="34" charset="0"/>
                <a:cs typeface="Calibri" panose="020F0502020204030204" pitchFamily="34" charset="0"/>
              </a:rPr>
              <a:t>Limits of self-care</a:t>
            </a:r>
            <a:endParaRPr lang="en-US" sz="3400" b="1"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457200" y="1295400"/>
            <a:ext cx="8458200" cy="5257800"/>
          </a:xfrm>
        </p:spPr>
        <p:txBody>
          <a:bodyPr>
            <a:normAutofit fontScale="92500" lnSpcReduction="10000"/>
          </a:bodyPr>
          <a:lstStyle/>
          <a:p>
            <a:r>
              <a:rPr lang="en-US" dirty="0" smtClean="0">
                <a:latin typeface="Calibri" panose="020F0502020204030204" pitchFamily="34" charset="0"/>
                <a:cs typeface="Calibri" panose="020F0502020204030204" pitchFamily="34" charset="0"/>
              </a:rPr>
              <a:t>Emphasis is on distracting actions, damping down emotions</a:t>
            </a:r>
          </a:p>
          <a:p>
            <a:pPr lvl="1"/>
            <a:r>
              <a:rPr lang="en-US" dirty="0">
                <a:solidFill>
                  <a:schemeClr val="accent1"/>
                </a:solidFill>
                <a:latin typeface="Calibri" panose="020F0502020204030204" pitchFamily="34" charset="0"/>
                <a:cs typeface="Calibri" panose="020F0502020204030204" pitchFamily="34" charset="0"/>
              </a:rPr>
              <a:t>Attempts to avoid emotions can exacerbate them</a:t>
            </a:r>
            <a:r>
              <a:rPr lang="en-US" dirty="0" smtClean="0">
                <a:solidFill>
                  <a:schemeClr val="accent1"/>
                </a:solidFill>
                <a:latin typeface="Calibri" panose="020F0502020204030204" pitchFamily="34" charset="0"/>
                <a:cs typeface="Calibri" panose="020F0502020204030204" pitchFamily="34" charset="0"/>
              </a:rPr>
              <a:t>;</a:t>
            </a:r>
            <a:r>
              <a:rPr lang="en-US" dirty="0">
                <a:solidFill>
                  <a:schemeClr val="accent1"/>
                </a:solidFill>
                <a:latin typeface="Calibri" panose="020F0502020204030204" pitchFamily="34" charset="0"/>
                <a:cs typeface="Calibri" panose="020F0502020204030204" pitchFamily="34" charset="0"/>
              </a:rPr>
              <a:t> </a:t>
            </a:r>
            <a:r>
              <a:rPr lang="en-US" dirty="0" smtClean="0">
                <a:solidFill>
                  <a:schemeClr val="accent1"/>
                </a:solidFill>
                <a:latin typeface="Calibri" panose="020F0502020204030204" pitchFamily="34" charset="0"/>
                <a:cs typeface="Calibri" panose="020F0502020204030204" pitchFamily="34" charset="0"/>
              </a:rPr>
              <a:t>experiential </a:t>
            </a:r>
            <a:r>
              <a:rPr lang="en-US" b="1" i="1" dirty="0">
                <a:solidFill>
                  <a:schemeClr val="accent1"/>
                </a:solidFill>
                <a:latin typeface="Calibri" panose="020F0502020204030204" pitchFamily="34" charset="0"/>
                <a:cs typeface="Calibri" panose="020F0502020204030204" pitchFamily="34" charset="0"/>
              </a:rPr>
              <a:t>engagement</a:t>
            </a:r>
            <a:r>
              <a:rPr lang="en-US" dirty="0">
                <a:solidFill>
                  <a:schemeClr val="accent1"/>
                </a:solidFill>
                <a:latin typeface="Calibri" panose="020F0502020204030204" pitchFamily="34" charset="0"/>
                <a:cs typeface="Calibri" panose="020F0502020204030204" pitchFamily="34" charset="0"/>
              </a:rPr>
              <a:t>, even with distressing emotions, is associated with recovery and regulation </a:t>
            </a:r>
            <a:r>
              <a:rPr lang="en-US" sz="2200" dirty="0">
                <a:solidFill>
                  <a:schemeClr val="accent1"/>
                </a:solidFill>
                <a:latin typeface="Calibri" panose="020F0502020204030204" pitchFamily="34" charset="0"/>
                <a:cs typeface="Calibri" panose="020F0502020204030204" pitchFamily="34" charset="0"/>
              </a:rPr>
              <a:t>(Hayes, </a:t>
            </a:r>
            <a:r>
              <a:rPr lang="en-US" sz="2200" dirty="0" err="1">
                <a:solidFill>
                  <a:schemeClr val="accent1"/>
                </a:solidFill>
                <a:latin typeface="Calibri" panose="020F0502020204030204" pitchFamily="34" charset="0"/>
                <a:cs typeface="Calibri" panose="020F0502020204030204" pitchFamily="34" charset="0"/>
              </a:rPr>
              <a:t>Strosahl</a:t>
            </a:r>
            <a:r>
              <a:rPr lang="en-US" sz="2200" dirty="0">
                <a:solidFill>
                  <a:schemeClr val="accent1"/>
                </a:solidFill>
                <a:latin typeface="Calibri" panose="020F0502020204030204" pitchFamily="34" charset="0"/>
                <a:cs typeface="Calibri" panose="020F0502020204030204" pitchFamily="34" charset="0"/>
              </a:rPr>
              <a:t>, &amp; Wilson, 2011) </a:t>
            </a:r>
          </a:p>
          <a:p>
            <a:pPr lvl="1"/>
            <a:r>
              <a:rPr lang="en-US" dirty="0" smtClean="0">
                <a:solidFill>
                  <a:schemeClr val="tx2"/>
                </a:solidFill>
                <a:latin typeface="Calibri" panose="020F0502020204030204" pitchFamily="34" charset="0"/>
                <a:cs typeface="Calibri" panose="020F0502020204030204" pitchFamily="34" charset="0"/>
              </a:rPr>
              <a:t>“</a:t>
            </a:r>
            <a:r>
              <a:rPr lang="en-US" dirty="0" smtClean="0">
                <a:solidFill>
                  <a:schemeClr val="tx2"/>
                </a:solidFill>
                <a:latin typeface="Calibri" panose="020F0502020204030204" pitchFamily="34" charset="0"/>
                <a:cs typeface="Calibri" panose="020F0502020204030204" pitchFamily="34" charset="0"/>
              </a:rPr>
              <a:t>Mindless” relaxation associated with </a:t>
            </a:r>
            <a:r>
              <a:rPr lang="en-US" i="1" dirty="0" smtClean="0">
                <a:solidFill>
                  <a:schemeClr val="tx2"/>
                </a:solidFill>
                <a:latin typeface="Calibri" panose="020F0502020204030204" pitchFamily="34" charset="0"/>
                <a:cs typeface="Calibri" panose="020F0502020204030204" pitchFamily="34" charset="0"/>
              </a:rPr>
              <a:t>default mode network</a:t>
            </a:r>
            <a:r>
              <a:rPr lang="en-US" dirty="0" smtClean="0">
                <a:solidFill>
                  <a:schemeClr val="tx2"/>
                </a:solidFill>
                <a:latin typeface="Calibri" panose="020F0502020204030204" pitchFamily="34" charset="0"/>
                <a:cs typeface="Calibri" panose="020F0502020204030204" pitchFamily="34" charset="0"/>
              </a:rPr>
              <a:t> </a:t>
            </a:r>
            <a:r>
              <a:rPr lang="en-US" dirty="0" smtClean="0">
                <a:solidFill>
                  <a:schemeClr val="tx2"/>
                </a:solidFill>
                <a:latin typeface="Calibri" panose="020F0502020204030204" pitchFamily="34" charset="0"/>
                <a:cs typeface="Calibri" panose="020F0502020204030204" pitchFamily="34" charset="0"/>
              </a:rPr>
              <a:t>→ </a:t>
            </a:r>
            <a:r>
              <a:rPr lang="en-US" dirty="0" smtClean="0">
                <a:solidFill>
                  <a:schemeClr val="tx2"/>
                </a:solidFill>
                <a:latin typeface="Calibri" panose="020F0502020204030204" pitchFamily="34" charset="0"/>
                <a:cs typeface="Calibri" panose="020F0502020204030204" pitchFamily="34" charset="0"/>
              </a:rPr>
              <a:t>rumination, negative mood </a:t>
            </a:r>
            <a:r>
              <a:rPr lang="en-US" sz="2200" dirty="0" smtClean="0">
                <a:solidFill>
                  <a:schemeClr val="tx2"/>
                </a:solidFill>
                <a:latin typeface="Calibri" panose="020F0502020204030204" pitchFamily="34" charset="0"/>
                <a:cs typeface="Calibri" panose="020F0502020204030204" pitchFamily="34" charset="0"/>
              </a:rPr>
              <a:t>(Miller &amp; Sprang, 2017)</a:t>
            </a:r>
          </a:p>
          <a:p>
            <a:r>
              <a:rPr lang="en-US" dirty="0" smtClean="0">
                <a:latin typeface="Calibri" panose="020F0502020204030204" pitchFamily="34" charset="0"/>
                <a:cs typeface="Calibri" panose="020F0502020204030204" pitchFamily="34" charset="0"/>
              </a:rPr>
              <a:t>Lack </a:t>
            </a:r>
            <a:r>
              <a:rPr lang="en-US" b="1" i="1" dirty="0" smtClean="0">
                <a:latin typeface="Calibri" panose="020F0502020204030204" pitchFamily="34" charset="0"/>
                <a:cs typeface="Calibri" panose="020F0502020204030204" pitchFamily="34" charset="0"/>
              </a:rPr>
              <a:t>mindfulness</a:t>
            </a:r>
            <a:r>
              <a:rPr lang="en-US" dirty="0" smtClean="0">
                <a:latin typeface="Calibri" panose="020F0502020204030204" pitchFamily="34" charset="0"/>
                <a:cs typeface="Calibri" panose="020F0502020204030204" pitchFamily="34" charset="0"/>
              </a:rPr>
              <a:t> and </a:t>
            </a:r>
            <a:r>
              <a:rPr lang="en-US" b="1" i="1" dirty="0" smtClean="0">
                <a:latin typeface="Calibri" panose="020F0502020204030204" pitchFamily="34" charset="0"/>
                <a:cs typeface="Calibri" panose="020F0502020204030204" pitchFamily="34" charset="0"/>
              </a:rPr>
              <a:t>intentionality</a:t>
            </a:r>
          </a:p>
          <a:p>
            <a:pPr lvl="1"/>
            <a:r>
              <a:rPr lang="en-US" dirty="0" smtClean="0">
                <a:solidFill>
                  <a:schemeClr val="accent1"/>
                </a:solidFill>
                <a:latin typeface="Calibri" panose="020F0502020204030204" pitchFamily="34" charset="0"/>
                <a:cs typeface="Calibri" panose="020F0502020204030204" pitchFamily="34" charset="0"/>
              </a:rPr>
              <a:t>E.g., walking in nature may be pleasant, but recovery from STS involves doing so </a:t>
            </a:r>
            <a:r>
              <a:rPr lang="en-US" b="1" i="1" dirty="0" smtClean="0">
                <a:solidFill>
                  <a:schemeClr val="accent1"/>
                </a:solidFill>
                <a:latin typeface="Calibri" panose="020F0502020204030204" pitchFamily="34" charset="0"/>
                <a:cs typeface="Calibri" panose="020F0502020204030204" pitchFamily="34" charset="0"/>
              </a:rPr>
              <a:t>mindfully</a:t>
            </a:r>
            <a:r>
              <a:rPr lang="en-US" dirty="0" smtClean="0">
                <a:solidFill>
                  <a:schemeClr val="accent1"/>
                </a:solidFill>
                <a:latin typeface="Calibri" panose="020F0502020204030204" pitchFamily="34" charset="0"/>
                <a:cs typeface="Calibri" panose="020F0502020204030204" pitchFamily="34" charset="0"/>
              </a:rPr>
              <a:t> and </a:t>
            </a:r>
            <a:r>
              <a:rPr lang="en-US" b="1" i="1" dirty="0" smtClean="0">
                <a:solidFill>
                  <a:schemeClr val="accent1"/>
                </a:solidFill>
                <a:latin typeface="Calibri" panose="020F0502020204030204" pitchFamily="34" charset="0"/>
                <a:cs typeface="Calibri" panose="020F0502020204030204" pitchFamily="34" charset="0"/>
              </a:rPr>
              <a:t>intentionally</a:t>
            </a:r>
            <a:r>
              <a:rPr lang="en-US" dirty="0" smtClean="0">
                <a:solidFill>
                  <a:schemeClr val="accent1"/>
                </a:solidFill>
                <a:latin typeface="Calibri" panose="020F0502020204030204" pitchFamily="34" charset="0"/>
                <a:cs typeface="Calibri" panose="020F0502020204030204" pitchFamily="34" charset="0"/>
              </a:rPr>
              <a:t> to address what is underlying our STS reaction (e.g., to counter hopelessness by reminding ourselves of the power of nature’s capacities for renewal)</a:t>
            </a:r>
          </a:p>
        </p:txBody>
      </p:sp>
    </p:spTree>
    <p:extLst>
      <p:ext uri="{BB962C8B-B14F-4D97-AF65-F5344CB8AC3E}">
        <p14:creationId xmlns:p14="http://schemas.microsoft.com/office/powerpoint/2010/main" val="299756486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229600" cy="1066800"/>
          </a:xfrm>
        </p:spPr>
        <p:txBody>
          <a:bodyPr>
            <a:normAutofit/>
          </a:bodyPr>
          <a:lstStyle/>
          <a:p>
            <a:r>
              <a:rPr lang="en-US" dirty="0" smtClean="0">
                <a:latin typeface="Algerian" panose="04020705040A02060702" pitchFamily="82" charset="0"/>
              </a:rPr>
              <a:t> </a:t>
            </a:r>
            <a:r>
              <a:rPr lang="en-US" sz="3400" b="1" dirty="0" smtClean="0">
                <a:latin typeface="Arial Rounded MT Bold" panose="020F0704030504030204" pitchFamily="34" charset="0"/>
                <a:cs typeface="Calibri" panose="020F0502020204030204" pitchFamily="34" charset="0"/>
              </a:rPr>
              <a:t>Limits of self-care</a:t>
            </a:r>
            <a:endParaRPr lang="en-US" sz="3400" b="1"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457200" y="1295400"/>
            <a:ext cx="8458200" cy="5257800"/>
          </a:xfrm>
        </p:spPr>
        <p:txBody>
          <a:bodyPr>
            <a:normAutofit lnSpcReduction="10000"/>
          </a:bodyPr>
          <a:lstStyle/>
          <a:p>
            <a:r>
              <a:rPr lang="en-US" dirty="0" smtClean="0">
                <a:latin typeface="Calibri" panose="020F0502020204030204" pitchFamily="34" charset="0"/>
                <a:cs typeface="Calibri" panose="020F0502020204030204" pitchFamily="34" charset="0"/>
              </a:rPr>
              <a:t>Lack of attention to ethnic</a:t>
            </a:r>
            <a:r>
              <a:rPr lang="en-US" dirty="0">
                <a:latin typeface="Calibri" panose="020F0502020204030204" pitchFamily="34" charset="0"/>
                <a:cs typeface="Calibri" panose="020F0502020204030204" pitchFamily="34" charset="0"/>
              </a:rPr>
              <a:t>, religious, </a:t>
            </a:r>
            <a:r>
              <a:rPr lang="en-US" dirty="0" smtClean="0">
                <a:latin typeface="Calibri" panose="020F0502020204030204" pitchFamily="34" charset="0"/>
                <a:cs typeface="Calibri" panose="020F0502020204030204" pitchFamily="34" charset="0"/>
              </a:rPr>
              <a:t>cultural </a:t>
            </a:r>
            <a:r>
              <a:rPr lang="en-US" dirty="0" smtClean="0">
                <a:latin typeface="Calibri" panose="020F0502020204030204" pitchFamily="34" charset="0"/>
                <a:cs typeface="Calibri" panose="020F0502020204030204" pitchFamily="34" charset="0"/>
              </a:rPr>
              <a:t>diversity</a:t>
            </a:r>
          </a:p>
          <a:p>
            <a:pPr lvl="1"/>
            <a:r>
              <a:rPr lang="en-US" sz="2200" dirty="0" err="1">
                <a:solidFill>
                  <a:schemeClr val="tx1"/>
                </a:solidFill>
                <a:latin typeface="Calibri" panose="020F0502020204030204" pitchFamily="34" charset="0"/>
                <a:cs typeface="Calibri" panose="020F0502020204030204" pitchFamily="34" charset="0"/>
              </a:rPr>
              <a:t>Marsella</a:t>
            </a:r>
            <a:r>
              <a:rPr lang="en-US" sz="2200" dirty="0">
                <a:solidFill>
                  <a:schemeClr val="tx1"/>
                </a:solidFill>
                <a:latin typeface="Calibri" panose="020F0502020204030204" pitchFamily="34" charset="0"/>
                <a:cs typeface="Calibri" panose="020F0502020204030204" pitchFamily="34" charset="0"/>
              </a:rPr>
              <a:t>, A. J. (2010). </a:t>
            </a:r>
            <a:r>
              <a:rPr lang="en-US" sz="2200" dirty="0" err="1">
                <a:solidFill>
                  <a:schemeClr val="tx1"/>
                </a:solidFill>
                <a:latin typeface="Calibri" panose="020F0502020204030204" pitchFamily="34" charset="0"/>
                <a:cs typeface="Calibri" panose="020F0502020204030204" pitchFamily="34" charset="0"/>
              </a:rPr>
              <a:t>Ethnocultural</a:t>
            </a:r>
            <a:r>
              <a:rPr lang="en-US" sz="2200" dirty="0">
                <a:solidFill>
                  <a:schemeClr val="tx1"/>
                </a:solidFill>
                <a:latin typeface="Calibri" panose="020F0502020204030204" pitchFamily="34" charset="0"/>
                <a:cs typeface="Calibri" panose="020F0502020204030204" pitchFamily="34" charset="0"/>
              </a:rPr>
              <a:t> aspects of PTSD: An overview of concepts, issues, and treatments. </a:t>
            </a:r>
            <a:r>
              <a:rPr lang="en-US" sz="2200" i="1" dirty="0">
                <a:solidFill>
                  <a:schemeClr val="tx1"/>
                </a:solidFill>
                <a:latin typeface="Calibri" panose="020F0502020204030204" pitchFamily="34" charset="0"/>
                <a:cs typeface="Calibri" panose="020F0502020204030204" pitchFamily="34" charset="0"/>
              </a:rPr>
              <a:t>Traumatology, 16</a:t>
            </a:r>
            <a:r>
              <a:rPr lang="en-US" sz="2200" dirty="0">
                <a:solidFill>
                  <a:schemeClr val="tx1"/>
                </a:solidFill>
                <a:latin typeface="Calibri" panose="020F0502020204030204" pitchFamily="34" charset="0"/>
                <a:cs typeface="Calibri" panose="020F0502020204030204" pitchFamily="34" charset="0"/>
              </a:rPr>
              <a:t>(4). 17-26. </a:t>
            </a:r>
          </a:p>
          <a:p>
            <a:pPr lvl="2"/>
            <a:r>
              <a:rPr lang="en-US" sz="2000" dirty="0" smtClean="0">
                <a:solidFill>
                  <a:schemeClr val="tx2"/>
                </a:solidFill>
                <a:latin typeface="Calibri" panose="020F0502020204030204" pitchFamily="34" charset="0"/>
                <a:cs typeface="Calibri" panose="020F0502020204030204" pitchFamily="34" charset="0"/>
              </a:rPr>
              <a:t>Beliefs about the underlying </a:t>
            </a:r>
            <a:r>
              <a:rPr lang="en-US" sz="2000" dirty="0" smtClean="0">
                <a:solidFill>
                  <a:schemeClr val="tx2"/>
                </a:solidFill>
                <a:latin typeface="Calibri" panose="020F0502020204030204" pitchFamily="34" charset="0"/>
                <a:cs typeface="Calibri" panose="020F0502020204030204" pitchFamily="34" charset="0"/>
              </a:rPr>
              <a:t>processes disrupted by trauma:</a:t>
            </a:r>
            <a:endParaRPr lang="en-US" sz="2000" dirty="0" smtClean="0">
              <a:solidFill>
                <a:schemeClr val="tx2"/>
              </a:solidFill>
              <a:latin typeface="Calibri" panose="020F0502020204030204" pitchFamily="34" charset="0"/>
              <a:cs typeface="Calibri" panose="020F0502020204030204" pitchFamily="34" charset="0"/>
            </a:endParaRPr>
          </a:p>
          <a:p>
            <a:pPr lvl="3"/>
            <a:r>
              <a:rPr lang="en-US" sz="2000" dirty="0" smtClean="0">
                <a:solidFill>
                  <a:schemeClr val="tx2"/>
                </a:solidFill>
                <a:latin typeface="Calibri" panose="020F0502020204030204" pitchFamily="34" charset="0"/>
                <a:cs typeface="Calibri" panose="020F0502020204030204" pitchFamily="34" charset="0"/>
              </a:rPr>
              <a:t>Biological</a:t>
            </a:r>
          </a:p>
          <a:p>
            <a:pPr lvl="3"/>
            <a:r>
              <a:rPr lang="en-US" sz="2000" dirty="0" smtClean="0">
                <a:solidFill>
                  <a:schemeClr val="tx2"/>
                </a:solidFill>
                <a:latin typeface="Calibri" panose="020F0502020204030204" pitchFamily="34" charset="0"/>
                <a:cs typeface="Calibri" panose="020F0502020204030204" pitchFamily="34" charset="0"/>
              </a:rPr>
              <a:t>Spiritual</a:t>
            </a:r>
          </a:p>
          <a:p>
            <a:pPr lvl="3"/>
            <a:r>
              <a:rPr lang="en-US" sz="2000" dirty="0" smtClean="0">
                <a:solidFill>
                  <a:schemeClr val="tx2"/>
                </a:solidFill>
                <a:latin typeface="Calibri" panose="020F0502020204030204" pitchFamily="34" charset="0"/>
                <a:cs typeface="Calibri" panose="020F0502020204030204" pitchFamily="34" charset="0"/>
              </a:rPr>
              <a:t>Interpersonal</a:t>
            </a:r>
            <a:endParaRPr lang="en-US" sz="2000" dirty="0">
              <a:solidFill>
                <a:schemeClr val="tx2"/>
              </a:solidFill>
              <a:latin typeface="Calibri" panose="020F0502020204030204" pitchFamily="34" charset="0"/>
              <a:cs typeface="Calibri" panose="020F0502020204030204" pitchFamily="34" charset="0"/>
            </a:endParaRPr>
          </a:p>
          <a:p>
            <a:pPr lvl="2"/>
            <a:r>
              <a:rPr lang="en-US" sz="2000" dirty="0">
                <a:solidFill>
                  <a:schemeClr val="tx2"/>
                </a:solidFill>
                <a:latin typeface="Calibri" panose="020F0502020204030204" pitchFamily="34" charset="0"/>
                <a:cs typeface="Calibri" panose="020F0502020204030204" pitchFamily="34" charset="0"/>
              </a:rPr>
              <a:t>Destiny/fate versus personal responsibility</a:t>
            </a:r>
          </a:p>
          <a:p>
            <a:pPr lvl="2"/>
            <a:r>
              <a:rPr lang="en-US" sz="2000" dirty="0" smtClean="0">
                <a:solidFill>
                  <a:schemeClr val="tx2"/>
                </a:solidFill>
                <a:latin typeface="Calibri" panose="020F0502020204030204" pitchFamily="34" charset="0"/>
                <a:cs typeface="Calibri" panose="020F0502020204030204" pitchFamily="34" charset="0"/>
              </a:rPr>
              <a:t>Interconnectedness </a:t>
            </a:r>
            <a:r>
              <a:rPr lang="en-US" sz="2000" dirty="0" smtClean="0">
                <a:solidFill>
                  <a:schemeClr val="tx2"/>
                </a:solidFill>
                <a:latin typeface="Calibri" panose="020F0502020204030204" pitchFamily="34" charset="0"/>
                <a:cs typeface="Calibri" panose="020F0502020204030204" pitchFamily="34" charset="0"/>
              </a:rPr>
              <a:t>vs. individualism</a:t>
            </a:r>
          </a:p>
          <a:p>
            <a:pPr lvl="2"/>
            <a:r>
              <a:rPr lang="en-US" sz="2000" dirty="0" smtClean="0">
                <a:solidFill>
                  <a:schemeClr val="tx2"/>
                </a:solidFill>
                <a:latin typeface="Calibri" panose="020F0502020204030204" pitchFamily="34" charset="0"/>
                <a:cs typeface="Calibri" panose="020F0502020204030204" pitchFamily="34" charset="0"/>
              </a:rPr>
              <a:t>Patterns </a:t>
            </a:r>
            <a:r>
              <a:rPr lang="en-US" sz="2000" dirty="0">
                <a:solidFill>
                  <a:schemeClr val="tx2"/>
                </a:solidFill>
                <a:latin typeface="Calibri" panose="020F0502020204030204" pitchFamily="34" charset="0"/>
                <a:cs typeface="Calibri" panose="020F0502020204030204" pitchFamily="34" charset="0"/>
              </a:rPr>
              <a:t>of coping and social resources</a:t>
            </a:r>
          </a:p>
          <a:p>
            <a:pPr lvl="2"/>
            <a:r>
              <a:rPr lang="en-US" sz="2000" dirty="0" smtClean="0">
                <a:solidFill>
                  <a:schemeClr val="tx2"/>
                </a:solidFill>
                <a:latin typeface="Calibri" panose="020F0502020204030204" pitchFamily="34" charset="0"/>
                <a:cs typeface="Calibri" panose="020F0502020204030204" pitchFamily="34" charset="0"/>
              </a:rPr>
              <a:t>Language </a:t>
            </a:r>
            <a:r>
              <a:rPr lang="en-US" sz="2000" dirty="0">
                <a:solidFill>
                  <a:schemeClr val="tx2"/>
                </a:solidFill>
                <a:latin typeface="Calibri" panose="020F0502020204030204" pitchFamily="34" charset="0"/>
                <a:cs typeface="Calibri" panose="020F0502020204030204" pitchFamily="34" charset="0"/>
              </a:rPr>
              <a:t>used to encode, interpret, respond to traumatic events</a:t>
            </a:r>
          </a:p>
          <a:p>
            <a:pPr lvl="2"/>
            <a:r>
              <a:rPr lang="en-US" sz="2000" dirty="0" smtClean="0">
                <a:solidFill>
                  <a:schemeClr val="tx2"/>
                </a:solidFill>
                <a:latin typeface="Calibri" panose="020F0502020204030204" pitchFamily="34" charset="0"/>
                <a:cs typeface="Calibri" panose="020F0502020204030204" pitchFamily="34" charset="0"/>
              </a:rPr>
              <a:t>Beliefs </a:t>
            </a:r>
            <a:r>
              <a:rPr lang="en-US" sz="2000" dirty="0">
                <a:solidFill>
                  <a:schemeClr val="tx2"/>
                </a:solidFill>
                <a:latin typeface="Calibri" panose="020F0502020204030204" pitchFamily="34" charset="0"/>
                <a:cs typeface="Calibri" panose="020F0502020204030204" pitchFamily="34" charset="0"/>
              </a:rPr>
              <a:t>about the processes that lead to healing</a:t>
            </a:r>
          </a:p>
          <a:p>
            <a:pPr lvl="1"/>
            <a:r>
              <a:rPr lang="en-US" sz="2400" dirty="0" smtClean="0">
                <a:solidFill>
                  <a:schemeClr val="tx1"/>
                </a:solidFill>
                <a:latin typeface="Calibri" panose="020F0502020204030204" pitchFamily="34" charset="0"/>
                <a:cs typeface="Calibri" panose="020F0502020204030204" pitchFamily="34" charset="0"/>
              </a:rPr>
              <a:t>Solo, “self”-focused activities may not be culturally relevant and may not be the most regenerative</a:t>
            </a:r>
          </a:p>
          <a:p>
            <a:pPr lvl="2"/>
            <a:r>
              <a:rPr lang="en-US" sz="2000" dirty="0" smtClean="0">
                <a:solidFill>
                  <a:schemeClr val="tx2"/>
                </a:solidFill>
                <a:latin typeface="Calibri" panose="020F0502020204030204" pitchFamily="34" charset="0"/>
                <a:cs typeface="Calibri" panose="020F0502020204030204" pitchFamily="34" charset="0"/>
              </a:rPr>
              <a:t>Giving oneself a treat vs. cooking a big dinner for neighbors and friends</a:t>
            </a:r>
          </a:p>
        </p:txBody>
      </p:sp>
    </p:spTree>
    <p:extLst>
      <p:ext uri="{BB962C8B-B14F-4D97-AF65-F5344CB8AC3E}">
        <p14:creationId xmlns:p14="http://schemas.microsoft.com/office/powerpoint/2010/main" val="379427521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400" b="1" dirty="0" smtClean="0">
                <a:latin typeface="Arial Rounded MT Bold" panose="020F0704030504030204" pitchFamily="34" charset="0"/>
                <a:cs typeface="Calibri" panose="020F0502020204030204" pitchFamily="34" charset="0"/>
              </a:rPr>
              <a:t>What is resilience?</a:t>
            </a:r>
            <a:endParaRPr lang="en-US" sz="3400" b="1"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457200" y="2209800"/>
            <a:ext cx="8229600" cy="4059936"/>
          </a:xfrm>
        </p:spPr>
        <p:txBody>
          <a:bodyPr>
            <a:normAutofit/>
          </a:bodyPr>
          <a:lstStyle/>
          <a:p>
            <a:pPr marL="463550" indent="-463550"/>
            <a:r>
              <a:rPr lang="en-US" sz="3200" dirty="0" smtClean="0">
                <a:latin typeface="Calibri" panose="020F0502020204030204" pitchFamily="34" charset="0"/>
                <a:cs typeface="Calibri" panose="020F0502020204030204" pitchFamily="34" charset="0"/>
              </a:rPr>
              <a:t>It doesn’t mean being armor-plated and impervious to all adversity</a:t>
            </a:r>
            <a:endParaRPr lang="en-US" sz="3200" dirty="0">
              <a:latin typeface="Calibri" panose="020F0502020204030204" pitchFamily="34" charset="0"/>
              <a:cs typeface="Calibri" panose="020F0502020204030204" pitchFamily="34" charset="0"/>
            </a:endParaRPr>
          </a:p>
        </p:txBody>
      </p:sp>
      <p:sp>
        <p:nvSpPr>
          <p:cNvPr id="5" name="AutoShape 4" descr="Image result for cartoon knight in armor"/>
          <p:cNvSpPr>
            <a:spLocks noChangeAspect="1" noChangeArrowheads="1"/>
          </p:cNvSpPr>
          <p:nvPr/>
        </p:nvSpPr>
        <p:spPr bwMode="auto">
          <a:xfrm>
            <a:off x="4648208" y="3124199"/>
            <a:ext cx="2895592" cy="2895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rotWithShape="1">
          <a:blip r:embed="rId2"/>
          <a:srcRect b="7003"/>
          <a:stretch/>
        </p:blipFill>
        <p:spPr>
          <a:xfrm>
            <a:off x="5638800" y="3429000"/>
            <a:ext cx="2712720" cy="3429000"/>
          </a:xfrm>
          <a:prstGeom prst="rect">
            <a:avLst/>
          </a:prstGeom>
        </p:spPr>
      </p:pic>
    </p:spTree>
    <p:extLst>
      <p:ext uri="{BB962C8B-B14F-4D97-AF65-F5344CB8AC3E}">
        <p14:creationId xmlns:p14="http://schemas.microsoft.com/office/powerpoint/2010/main" val="353000926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400" b="1" dirty="0" smtClean="0">
                <a:latin typeface="Arial Rounded MT Bold" panose="020F0704030504030204" pitchFamily="34" charset="0"/>
                <a:cs typeface="Calibri" panose="020F0502020204030204" pitchFamily="34" charset="0"/>
              </a:rPr>
              <a:t>What is resilience?</a:t>
            </a:r>
            <a:endParaRPr lang="en-US" sz="3400" b="1" dirty="0">
              <a:latin typeface="Arial Rounded MT Bold" panose="020F0704030504030204" pitchFamily="34" charset="0"/>
              <a:cs typeface="Calibri" panose="020F0502020204030204" pitchFamily="34" charset="0"/>
            </a:endParaRPr>
          </a:p>
        </p:txBody>
      </p:sp>
      <p:sp>
        <p:nvSpPr>
          <p:cNvPr id="5" name="AutoShape 4" descr="Image result for cartoon knight in armor"/>
          <p:cNvSpPr>
            <a:spLocks noChangeAspect="1" noChangeArrowheads="1"/>
          </p:cNvSpPr>
          <p:nvPr/>
        </p:nvSpPr>
        <p:spPr bwMode="auto">
          <a:xfrm>
            <a:off x="4648208" y="3124199"/>
            <a:ext cx="2895592" cy="2895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Content Placeholder 2"/>
          <p:cNvSpPr>
            <a:spLocks noGrp="1"/>
          </p:cNvSpPr>
          <p:nvPr>
            <p:ph idx="1"/>
          </p:nvPr>
        </p:nvSpPr>
        <p:spPr>
          <a:xfrm>
            <a:off x="457200" y="2209800"/>
            <a:ext cx="8229600" cy="4059936"/>
          </a:xfrm>
        </p:spPr>
        <p:txBody>
          <a:bodyPr>
            <a:normAutofit/>
          </a:bodyPr>
          <a:lstStyle/>
          <a:p>
            <a:pPr marL="463550" indent="-463550"/>
            <a:r>
              <a:rPr lang="en-US" sz="3200" dirty="0" smtClean="0">
                <a:latin typeface="Calibri" panose="020F0502020204030204" pitchFamily="34" charset="0"/>
                <a:cs typeface="Calibri" panose="020F0502020204030204" pitchFamily="34" charset="0"/>
              </a:rPr>
              <a:t>It doesn’t mean being armor-plated and impervious to all adversity</a:t>
            </a:r>
            <a:endParaRPr lang="en-US" sz="3200" dirty="0">
              <a:latin typeface="Calibri" panose="020F0502020204030204" pitchFamily="34" charset="0"/>
              <a:cs typeface="Calibri" panose="020F0502020204030204" pitchFamily="34" charset="0"/>
            </a:endParaRPr>
          </a:p>
        </p:txBody>
      </p:sp>
      <p:pic>
        <p:nvPicPr>
          <p:cNvPr id="8" name="Picture 7"/>
          <p:cNvPicPr>
            <a:picLocks noChangeAspect="1"/>
          </p:cNvPicPr>
          <p:nvPr/>
        </p:nvPicPr>
        <p:blipFill>
          <a:blip r:embed="rId2"/>
          <a:stretch>
            <a:fillRect/>
          </a:stretch>
        </p:blipFill>
        <p:spPr>
          <a:xfrm>
            <a:off x="5257800" y="3467683"/>
            <a:ext cx="3611424" cy="3390317"/>
          </a:xfrm>
          <a:prstGeom prst="rect">
            <a:avLst/>
          </a:prstGeom>
        </p:spPr>
      </p:pic>
    </p:spTree>
    <p:extLst>
      <p:ext uri="{BB962C8B-B14F-4D97-AF65-F5344CB8AC3E}">
        <p14:creationId xmlns:p14="http://schemas.microsoft.com/office/powerpoint/2010/main" val="371967342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400" b="1" dirty="0" smtClean="0">
                <a:latin typeface="Arial Rounded MT Bold" panose="020F0704030504030204" pitchFamily="34" charset="0"/>
                <a:cs typeface="Calibri" panose="020F0502020204030204" pitchFamily="34" charset="0"/>
              </a:rPr>
              <a:t>What is resilience?</a:t>
            </a:r>
            <a:endParaRPr lang="en-US" sz="3400" b="1"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457200" y="2209800"/>
            <a:ext cx="8229600" cy="4059936"/>
          </a:xfrm>
        </p:spPr>
        <p:txBody>
          <a:bodyPr>
            <a:normAutofit/>
          </a:bodyPr>
          <a:lstStyle/>
          <a:p>
            <a:pPr marL="463550" indent="-463550"/>
            <a:r>
              <a:rPr lang="en-US" sz="3200" dirty="0" smtClean="0">
                <a:latin typeface="Calibri" panose="020F0502020204030204" pitchFamily="34" charset="0"/>
                <a:cs typeface="Calibri" panose="020F0502020204030204" pitchFamily="34" charset="0"/>
              </a:rPr>
              <a:t>It doesn’t mean wearing a psychological hazmat suit</a:t>
            </a:r>
          </a:p>
          <a:p>
            <a:pPr marL="756158" lvl="1" indent="-463550"/>
            <a:r>
              <a:rPr lang="en-US" sz="2400" dirty="0" smtClean="0">
                <a:solidFill>
                  <a:schemeClr val="accent1"/>
                </a:solidFill>
                <a:latin typeface="Calibri" panose="020F0502020204030204" pitchFamily="34" charset="0"/>
                <a:cs typeface="Calibri" panose="020F0502020204030204" pitchFamily="34" charset="0"/>
              </a:rPr>
              <a:t>Having emotions related to</a:t>
            </a:r>
            <a:r>
              <a:rPr lang="en-US" sz="2400" dirty="0">
                <a:solidFill>
                  <a:schemeClr val="accent1"/>
                </a:solidFill>
                <a:latin typeface="Calibri" panose="020F0502020204030204" pitchFamily="34" charset="0"/>
                <a:cs typeface="Calibri" panose="020F0502020204030204" pitchFamily="34" charset="0"/>
              </a:rPr>
              <a:t/>
            </a:r>
            <a:br>
              <a:rPr lang="en-US" sz="2400" dirty="0">
                <a:solidFill>
                  <a:schemeClr val="accent1"/>
                </a:solidFill>
                <a:latin typeface="Calibri" panose="020F0502020204030204" pitchFamily="34" charset="0"/>
                <a:cs typeface="Calibri" panose="020F0502020204030204" pitchFamily="34" charset="0"/>
              </a:rPr>
            </a:br>
            <a:r>
              <a:rPr lang="en-US" sz="2400" dirty="0" smtClean="0">
                <a:solidFill>
                  <a:schemeClr val="accent1"/>
                </a:solidFill>
                <a:latin typeface="Calibri" panose="020F0502020204030204" pitchFamily="34" charset="0"/>
                <a:cs typeface="Calibri" panose="020F0502020204030204" pitchFamily="34" charset="0"/>
              </a:rPr>
              <a:t>our work is only human</a:t>
            </a:r>
          </a:p>
          <a:p>
            <a:pPr marL="756158" lvl="1" indent="-463550"/>
            <a:r>
              <a:rPr lang="en-US" sz="2400" dirty="0" smtClean="0">
                <a:solidFill>
                  <a:schemeClr val="accent1"/>
                </a:solidFill>
                <a:latin typeface="Calibri" panose="020F0502020204030204" pitchFamily="34" charset="0"/>
                <a:cs typeface="Calibri" panose="020F0502020204030204" pitchFamily="34" charset="0"/>
              </a:rPr>
              <a:t>Emotions are a valuable tool</a:t>
            </a:r>
            <a:br>
              <a:rPr lang="en-US" sz="2400" dirty="0" smtClean="0">
                <a:solidFill>
                  <a:schemeClr val="accent1"/>
                </a:solidFill>
                <a:latin typeface="Calibri" panose="020F0502020204030204" pitchFamily="34" charset="0"/>
                <a:cs typeface="Calibri" panose="020F0502020204030204" pitchFamily="34" charset="0"/>
              </a:rPr>
            </a:br>
            <a:r>
              <a:rPr lang="en-US" sz="2400" dirty="0" smtClean="0">
                <a:solidFill>
                  <a:schemeClr val="accent1"/>
                </a:solidFill>
                <a:latin typeface="Calibri" panose="020F0502020204030204" pitchFamily="34" charset="0"/>
                <a:cs typeface="Calibri" panose="020F0502020204030204" pitchFamily="34" charset="0"/>
              </a:rPr>
              <a:t>in our </a:t>
            </a:r>
            <a:r>
              <a:rPr lang="en-US" sz="2400" dirty="0" smtClean="0">
                <a:solidFill>
                  <a:schemeClr val="accent1"/>
                </a:solidFill>
                <a:latin typeface="Calibri" panose="020F0502020204030204" pitchFamily="34" charset="0"/>
                <a:cs typeface="Calibri" panose="020F0502020204030204" pitchFamily="34" charset="0"/>
              </a:rPr>
              <a:t>work</a:t>
            </a:r>
          </a:p>
          <a:p>
            <a:pPr marL="1021334" lvl="2" indent="-463550"/>
            <a:r>
              <a:rPr lang="en-US" sz="2200" dirty="0" smtClean="0">
                <a:latin typeface="Calibri" panose="020F0502020204030204" pitchFamily="34" charset="0"/>
                <a:cs typeface="Calibri" panose="020F0502020204030204" pitchFamily="34" charset="0"/>
              </a:rPr>
              <a:t>They tell us when something needs</a:t>
            </a:r>
            <a:br>
              <a:rPr lang="en-US" sz="2200" dirty="0" smtClean="0">
                <a:latin typeface="Calibri" panose="020F0502020204030204" pitchFamily="34" charset="0"/>
                <a:cs typeface="Calibri" panose="020F0502020204030204" pitchFamily="34" charset="0"/>
              </a:rPr>
            </a:br>
            <a:r>
              <a:rPr lang="en-US" sz="2200" dirty="0" smtClean="0">
                <a:latin typeface="Calibri" panose="020F0502020204030204" pitchFamily="34" charset="0"/>
                <a:cs typeface="Calibri" panose="020F0502020204030204" pitchFamily="34" charset="0"/>
              </a:rPr>
              <a:t>attending to</a:t>
            </a:r>
            <a:endParaRPr lang="en-US" sz="2200" dirty="0" smtClean="0">
              <a:solidFill>
                <a:schemeClr val="accent1"/>
              </a:solidFill>
              <a:latin typeface="Calibri" panose="020F0502020204030204" pitchFamily="34" charset="0"/>
              <a:cs typeface="Calibri" panose="020F0502020204030204" pitchFamily="34" charset="0"/>
            </a:endParaRPr>
          </a:p>
        </p:txBody>
      </p:sp>
      <p:sp>
        <p:nvSpPr>
          <p:cNvPr id="5" name="AutoShape 4" descr="Image result for cartoon knight in armor"/>
          <p:cNvSpPr>
            <a:spLocks noChangeAspect="1" noChangeArrowheads="1"/>
          </p:cNvSpPr>
          <p:nvPr/>
        </p:nvSpPr>
        <p:spPr bwMode="auto">
          <a:xfrm>
            <a:off x="4648208" y="3124199"/>
            <a:ext cx="2895592" cy="2895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2"/>
          <a:stretch>
            <a:fillRect/>
          </a:stretch>
        </p:blipFill>
        <p:spPr>
          <a:xfrm>
            <a:off x="5863425" y="3657600"/>
            <a:ext cx="2594775" cy="2869223"/>
          </a:xfrm>
          <a:prstGeom prst="rect">
            <a:avLst/>
          </a:prstGeom>
        </p:spPr>
      </p:pic>
    </p:spTree>
    <p:extLst>
      <p:ext uri="{BB962C8B-B14F-4D97-AF65-F5344CB8AC3E}">
        <p14:creationId xmlns:p14="http://schemas.microsoft.com/office/powerpoint/2010/main" val="394724374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5673" y="1212273"/>
            <a:ext cx="8229600" cy="1066800"/>
          </a:xfrm>
        </p:spPr>
        <p:txBody>
          <a:bodyPr>
            <a:noAutofit/>
          </a:bodyPr>
          <a:lstStyle/>
          <a:p>
            <a:r>
              <a:rPr lang="en-US" sz="3400" b="1" dirty="0" smtClean="0">
                <a:latin typeface="Arial Rounded MT Bold" panose="020F0704030504030204" pitchFamily="34" charset="0"/>
                <a:cs typeface="Calibri" panose="020F0502020204030204" pitchFamily="34" charset="0"/>
              </a:rPr>
              <a:t>What is resilience?</a:t>
            </a:r>
            <a:endParaRPr lang="en-US" sz="3400" b="1"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499119" y="2095499"/>
            <a:ext cx="8534400" cy="4953000"/>
          </a:xfrm>
        </p:spPr>
        <p:txBody>
          <a:bodyPr>
            <a:normAutofit/>
          </a:bodyPr>
          <a:lstStyle/>
          <a:p>
            <a:pPr marL="463550" indent="-463550"/>
            <a:r>
              <a:rPr lang="en-US" dirty="0" smtClean="0">
                <a:latin typeface="Calibri" panose="020F0502020204030204" pitchFamily="34" charset="0"/>
                <a:cs typeface="Calibri" panose="020F0502020204030204" pitchFamily="34" charset="0"/>
              </a:rPr>
              <a:t>Adapting—even thriving—in the face of adversity</a:t>
            </a:r>
          </a:p>
          <a:p>
            <a:pPr marL="756158" lvl="1" indent="-463550"/>
            <a:r>
              <a:rPr lang="en-US" dirty="0">
                <a:solidFill>
                  <a:schemeClr val="tx2"/>
                </a:solidFill>
                <a:latin typeface="Calibri" panose="020F0502020204030204" pitchFamily="34" charset="0"/>
                <a:cs typeface="Calibri" panose="020F0502020204030204" pitchFamily="34" charset="0"/>
              </a:rPr>
              <a:t>Resilient people are affected by their experiences</a:t>
            </a:r>
          </a:p>
          <a:p>
            <a:pPr marL="463550" indent="-463550"/>
            <a:r>
              <a:rPr lang="en-US" dirty="0" smtClean="0">
                <a:latin typeface="Calibri" panose="020F0502020204030204" pitchFamily="34" charset="0"/>
                <a:cs typeface="Calibri" panose="020F0502020204030204" pitchFamily="34" charset="0"/>
              </a:rPr>
              <a:t>It is not all-or-none</a:t>
            </a:r>
          </a:p>
          <a:p>
            <a:pPr marL="756158" lvl="1" indent="-463550"/>
            <a:r>
              <a:rPr lang="en-US" sz="2400" dirty="0" smtClean="0">
                <a:solidFill>
                  <a:schemeClr val="tx2"/>
                </a:solidFill>
                <a:latin typeface="Calibri" panose="020F0502020204030204" pitchFamily="34" charset="0"/>
                <a:cs typeface="Calibri" panose="020F0502020204030204" pitchFamily="34" charset="0"/>
              </a:rPr>
              <a:t>We can be resilient in some ways, struggling in others</a:t>
            </a:r>
          </a:p>
          <a:p>
            <a:pPr marL="463550" indent="-463550"/>
            <a:r>
              <a:rPr lang="en-US" sz="2600" dirty="0" smtClean="0">
                <a:latin typeface="Calibri" panose="020F0502020204030204" pitchFamily="34" charset="0"/>
                <a:cs typeface="Calibri" panose="020F0502020204030204" pitchFamily="34" charset="0"/>
              </a:rPr>
              <a:t>It is not only a matter of our own “true grit”</a:t>
            </a:r>
          </a:p>
          <a:p>
            <a:pPr marL="756158" lvl="1" indent="-463550"/>
            <a:r>
              <a:rPr lang="en-US" sz="2400" dirty="0" smtClean="0">
                <a:solidFill>
                  <a:schemeClr val="accent1"/>
                </a:solidFill>
                <a:latin typeface="Calibri" panose="020F0502020204030204" pitchFamily="34" charset="0"/>
                <a:cs typeface="Calibri" panose="020F0502020204030204" pitchFamily="34" charset="0"/>
              </a:rPr>
              <a:t>It is made up of strengths and protective factors in several domains</a:t>
            </a:r>
            <a:r>
              <a:rPr lang="en-US" sz="1800" dirty="0" smtClean="0">
                <a:solidFill>
                  <a:schemeClr val="accent1"/>
                </a:solidFill>
                <a:latin typeface="Calibri" panose="020F0502020204030204" pitchFamily="34" charset="0"/>
                <a:cs typeface="Calibri" panose="020F0502020204030204" pitchFamily="34" charset="0"/>
              </a:rPr>
              <a:t> </a:t>
            </a:r>
          </a:p>
        </p:txBody>
      </p:sp>
      <p:sp>
        <p:nvSpPr>
          <p:cNvPr id="5" name="AutoShape 4" descr="Image result for cartoon knight in armor"/>
          <p:cNvSpPr>
            <a:spLocks noChangeAspect="1" noChangeArrowheads="1"/>
          </p:cNvSpPr>
          <p:nvPr/>
        </p:nvSpPr>
        <p:spPr bwMode="auto">
          <a:xfrm>
            <a:off x="4648208" y="3124199"/>
            <a:ext cx="2895592" cy="2895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2"/>
          <a:stretch>
            <a:fillRect/>
          </a:stretch>
        </p:blipFill>
        <p:spPr>
          <a:xfrm>
            <a:off x="5638799" y="4919747"/>
            <a:ext cx="3075709" cy="1862051"/>
          </a:xfrm>
          <a:prstGeom prst="rect">
            <a:avLst/>
          </a:prstGeom>
        </p:spPr>
      </p:pic>
    </p:spTree>
    <p:extLst>
      <p:ext uri="{BB962C8B-B14F-4D97-AF65-F5344CB8AC3E}">
        <p14:creationId xmlns:p14="http://schemas.microsoft.com/office/powerpoint/2010/main" val="213396891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1"/>
            <a:ext cx="8229600" cy="1066800"/>
          </a:xfrm>
        </p:spPr>
        <p:txBody>
          <a:bodyPr>
            <a:noAutofit/>
          </a:bodyPr>
          <a:lstStyle/>
          <a:p>
            <a:r>
              <a:rPr lang="en-US" sz="3400" b="1" dirty="0" smtClean="0">
                <a:latin typeface="Arial Rounded MT Bold" panose="020F0704030504030204" pitchFamily="34" charset="0"/>
                <a:cs typeface="Calibri" panose="020F0502020204030204" pitchFamily="34" charset="0"/>
              </a:rPr>
              <a:t>What is resilience?</a:t>
            </a:r>
            <a:r>
              <a:rPr lang="da-DK" sz="3400" b="1" dirty="0">
                <a:latin typeface="Arial Rounded MT Bold" panose="020F0704030504030204" pitchFamily="34" charset="0"/>
                <a:cs typeface="Calibri" panose="020F0502020204030204" pitchFamily="34" charset="0"/>
              </a:rPr>
              <a:t> </a:t>
            </a:r>
            <a:r>
              <a:rPr lang="da-DK" sz="1800" dirty="0">
                <a:latin typeface="Arial Rounded MT Bold" panose="020F0704030504030204" pitchFamily="34" charset="0"/>
                <a:cs typeface="Calibri" panose="020F0502020204030204" pitchFamily="34" charset="0"/>
              </a:rPr>
              <a:t>(Grych et al., 2015; Hamby et al., 2018) </a:t>
            </a:r>
            <a:endParaRPr lang="en-US" sz="1800" dirty="0">
              <a:latin typeface="Arial Rounded MT Bold" panose="020F0704030504030204" pitchFamily="34" charset="0"/>
              <a:cs typeface="Calibri" panose="020F0502020204030204" pitchFamily="34" charset="0"/>
            </a:endParaRPr>
          </a:p>
        </p:txBody>
      </p:sp>
      <p:sp>
        <p:nvSpPr>
          <p:cNvPr id="5" name="AutoShape 4" descr="Image result for cartoon knight in armor"/>
          <p:cNvSpPr>
            <a:spLocks noChangeAspect="1" noChangeArrowheads="1"/>
          </p:cNvSpPr>
          <p:nvPr/>
        </p:nvSpPr>
        <p:spPr bwMode="auto">
          <a:xfrm>
            <a:off x="4648208" y="3124199"/>
            <a:ext cx="2895592" cy="2895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aphicFrame>
        <p:nvGraphicFramePr>
          <p:cNvPr id="4" name="Diagram 3"/>
          <p:cNvGraphicFramePr/>
          <p:nvPr>
            <p:extLst>
              <p:ext uri="{D42A27DB-BD31-4B8C-83A1-F6EECF244321}">
                <p14:modId xmlns:p14="http://schemas.microsoft.com/office/powerpoint/2010/main" val="690193572"/>
              </p:ext>
            </p:extLst>
          </p:nvPr>
        </p:nvGraphicFramePr>
        <p:xfrm>
          <a:off x="990600" y="1371600"/>
          <a:ext cx="78486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5795736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1"/>
            <a:ext cx="8229600" cy="1066800"/>
          </a:xfrm>
        </p:spPr>
        <p:txBody>
          <a:bodyPr>
            <a:noAutofit/>
          </a:bodyPr>
          <a:lstStyle/>
          <a:p>
            <a:r>
              <a:rPr lang="en-US" sz="3400" b="1" dirty="0" smtClean="0">
                <a:latin typeface="Arial Rounded MT Bold" panose="020F0704030504030204" pitchFamily="34" charset="0"/>
                <a:cs typeface="Calibri" panose="020F0502020204030204" pitchFamily="34" charset="0"/>
              </a:rPr>
              <a:t>What is resilience?</a:t>
            </a:r>
            <a:r>
              <a:rPr lang="da-DK" sz="3400" b="1" dirty="0">
                <a:latin typeface="Arial Rounded MT Bold" panose="020F0704030504030204" pitchFamily="34" charset="0"/>
                <a:cs typeface="Calibri" panose="020F0502020204030204" pitchFamily="34" charset="0"/>
              </a:rPr>
              <a:t> </a:t>
            </a:r>
            <a:r>
              <a:rPr lang="da-DK" sz="1800" dirty="0">
                <a:latin typeface="Arial Rounded MT Bold" panose="020F0704030504030204" pitchFamily="34" charset="0"/>
                <a:cs typeface="Calibri" panose="020F0502020204030204" pitchFamily="34" charset="0"/>
              </a:rPr>
              <a:t>(Grych et al., 2015; Hamby et al., 2018) </a:t>
            </a:r>
            <a:endParaRPr lang="en-US" sz="1800" dirty="0">
              <a:latin typeface="Arial Rounded MT Bold" panose="020F0704030504030204" pitchFamily="34" charset="0"/>
              <a:cs typeface="Calibri" panose="020F0502020204030204" pitchFamily="34" charset="0"/>
            </a:endParaRPr>
          </a:p>
        </p:txBody>
      </p:sp>
      <p:sp>
        <p:nvSpPr>
          <p:cNvPr id="5" name="AutoShape 4" descr="Image result for cartoon knight in armor"/>
          <p:cNvSpPr>
            <a:spLocks noChangeAspect="1" noChangeArrowheads="1"/>
          </p:cNvSpPr>
          <p:nvPr/>
        </p:nvSpPr>
        <p:spPr bwMode="auto">
          <a:xfrm>
            <a:off x="4648208" y="3124199"/>
            <a:ext cx="2895592" cy="2895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aphicFrame>
        <p:nvGraphicFramePr>
          <p:cNvPr id="4" name="Diagram 3"/>
          <p:cNvGraphicFramePr/>
          <p:nvPr>
            <p:extLst>
              <p:ext uri="{D42A27DB-BD31-4B8C-83A1-F6EECF244321}">
                <p14:modId xmlns:p14="http://schemas.microsoft.com/office/powerpoint/2010/main" val="3363093203"/>
              </p:ext>
            </p:extLst>
          </p:nvPr>
        </p:nvGraphicFramePr>
        <p:xfrm>
          <a:off x="990600" y="1371600"/>
          <a:ext cx="78486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7300431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1"/>
            <a:ext cx="8229600" cy="1066800"/>
          </a:xfrm>
        </p:spPr>
        <p:txBody>
          <a:bodyPr>
            <a:noAutofit/>
          </a:bodyPr>
          <a:lstStyle/>
          <a:p>
            <a:r>
              <a:rPr lang="en-US" sz="3400" b="1" dirty="0" smtClean="0">
                <a:latin typeface="Arial Rounded MT Bold" panose="020F0704030504030204" pitchFamily="34" charset="0"/>
                <a:cs typeface="Calibri" panose="020F0502020204030204" pitchFamily="34" charset="0"/>
              </a:rPr>
              <a:t>What is resilience?</a:t>
            </a:r>
            <a:r>
              <a:rPr lang="da-DK" sz="3400" b="1" dirty="0">
                <a:latin typeface="Arial Rounded MT Bold" panose="020F0704030504030204" pitchFamily="34" charset="0"/>
                <a:cs typeface="Calibri" panose="020F0502020204030204" pitchFamily="34" charset="0"/>
              </a:rPr>
              <a:t> </a:t>
            </a:r>
            <a:r>
              <a:rPr lang="da-DK" sz="1800" dirty="0">
                <a:latin typeface="Arial Rounded MT Bold" panose="020F0704030504030204" pitchFamily="34" charset="0"/>
                <a:cs typeface="Calibri" panose="020F0502020204030204" pitchFamily="34" charset="0"/>
              </a:rPr>
              <a:t>(Grych et al., 2015; Hamby et al., 2018) </a:t>
            </a:r>
            <a:endParaRPr lang="en-US" sz="1800" dirty="0">
              <a:latin typeface="Arial Rounded MT Bold" panose="020F0704030504030204" pitchFamily="34" charset="0"/>
              <a:cs typeface="Calibri" panose="020F0502020204030204" pitchFamily="34" charset="0"/>
            </a:endParaRPr>
          </a:p>
        </p:txBody>
      </p:sp>
      <p:sp>
        <p:nvSpPr>
          <p:cNvPr id="5" name="AutoShape 4" descr="Image result for cartoon knight in armor"/>
          <p:cNvSpPr>
            <a:spLocks noChangeAspect="1" noChangeArrowheads="1"/>
          </p:cNvSpPr>
          <p:nvPr/>
        </p:nvSpPr>
        <p:spPr bwMode="auto">
          <a:xfrm>
            <a:off x="4648208" y="3124199"/>
            <a:ext cx="2895592" cy="2895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aphicFrame>
        <p:nvGraphicFramePr>
          <p:cNvPr id="4" name="Diagram 3"/>
          <p:cNvGraphicFramePr/>
          <p:nvPr>
            <p:extLst>
              <p:ext uri="{D42A27DB-BD31-4B8C-83A1-F6EECF244321}">
                <p14:modId xmlns:p14="http://schemas.microsoft.com/office/powerpoint/2010/main" val="1465460544"/>
              </p:ext>
            </p:extLst>
          </p:nvPr>
        </p:nvGraphicFramePr>
        <p:xfrm>
          <a:off x="990600" y="1371600"/>
          <a:ext cx="78486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735895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5334000"/>
          </a:xfrm>
        </p:spPr>
        <p:txBody>
          <a:bodyPr>
            <a:normAutofit fontScale="85000" lnSpcReduction="20000"/>
          </a:bodyPr>
          <a:lstStyle/>
          <a:p>
            <a:pPr marL="621792" indent="-457200">
              <a:defRPr/>
            </a:pPr>
            <a:r>
              <a:rPr lang="en-US" sz="3100" kern="0" dirty="0">
                <a:latin typeface="Calibri" panose="020F0502020204030204" pitchFamily="34" charset="0"/>
                <a:cs typeface="Calibri" panose="020F0502020204030204" pitchFamily="34" charset="0"/>
              </a:rPr>
              <a:t>Just like </a:t>
            </a:r>
            <a:r>
              <a:rPr lang="en-US" sz="3100" kern="0" dirty="0" smtClean="0">
                <a:latin typeface="Calibri" panose="020F0502020204030204" pitchFamily="34" charset="0"/>
                <a:cs typeface="Calibri" panose="020F0502020204030204" pitchFamily="34" charset="0"/>
              </a:rPr>
              <a:t>primary trauma exposure, </a:t>
            </a:r>
            <a:r>
              <a:rPr lang="en-US" sz="3100" kern="0" dirty="0">
                <a:latin typeface="Calibri" panose="020F0502020204030204" pitchFamily="34" charset="0"/>
                <a:cs typeface="Calibri" panose="020F0502020204030204" pitchFamily="34" charset="0"/>
              </a:rPr>
              <a:t>secondary traumatic stress:</a:t>
            </a:r>
          </a:p>
          <a:p>
            <a:pPr marL="914400" lvl="1" indent="-457200">
              <a:defRPr/>
            </a:pPr>
            <a:r>
              <a:rPr lang="en-US" sz="2800" dirty="0" err="1" smtClean="0">
                <a:solidFill>
                  <a:schemeClr val="tx2"/>
                </a:solidFill>
                <a:latin typeface="Calibri" panose="020F0502020204030204" pitchFamily="34" charset="0"/>
                <a:cs typeface="Calibri" panose="020F0502020204030204" pitchFamily="34" charset="0"/>
              </a:rPr>
              <a:t>Dysregulates</a:t>
            </a:r>
            <a:r>
              <a:rPr lang="en-US" sz="2800" dirty="0" smtClean="0">
                <a:solidFill>
                  <a:schemeClr val="tx2"/>
                </a:solidFill>
                <a:latin typeface="Calibri" panose="020F0502020204030204" pitchFamily="34" charset="0"/>
                <a:cs typeface="Calibri" panose="020F0502020204030204" pitchFamily="34" charset="0"/>
              </a:rPr>
              <a:t> us</a:t>
            </a:r>
          </a:p>
          <a:p>
            <a:pPr marL="1179513" lvl="2" indent="-209550">
              <a:defRPr/>
            </a:pPr>
            <a:r>
              <a:rPr lang="en-US" sz="2600" dirty="0" smtClean="0">
                <a:solidFill>
                  <a:srgbClr val="C00000"/>
                </a:solidFill>
                <a:latin typeface="Calibri" panose="020F0502020204030204" pitchFamily="34" charset="0"/>
                <a:cs typeface="Calibri" panose="020F0502020204030204" pitchFamily="34" charset="0"/>
              </a:rPr>
              <a:t>Physiologically (</a:t>
            </a:r>
            <a:r>
              <a:rPr lang="en-US" sz="2600" dirty="0" err="1" smtClean="0">
                <a:solidFill>
                  <a:srgbClr val="C00000"/>
                </a:solidFill>
                <a:latin typeface="Calibri" panose="020F0502020204030204" pitchFamily="34" charset="0"/>
                <a:cs typeface="Calibri" panose="020F0502020204030204" pitchFamily="34" charset="0"/>
              </a:rPr>
              <a:t>hyperarousal</a:t>
            </a:r>
            <a:r>
              <a:rPr lang="en-US" sz="2600" dirty="0" smtClean="0">
                <a:solidFill>
                  <a:srgbClr val="C00000"/>
                </a:solidFill>
                <a:latin typeface="Calibri" panose="020F0502020204030204" pitchFamily="34" charset="0"/>
                <a:cs typeface="Calibri" panose="020F0502020204030204" pitchFamily="34" charset="0"/>
              </a:rPr>
              <a:t>)</a:t>
            </a:r>
            <a:endParaRPr lang="en-US" sz="2600" dirty="0">
              <a:solidFill>
                <a:srgbClr val="C00000"/>
              </a:solidFill>
              <a:latin typeface="Calibri" panose="020F0502020204030204" pitchFamily="34" charset="0"/>
              <a:cs typeface="Calibri" panose="020F0502020204030204" pitchFamily="34" charset="0"/>
            </a:endParaRPr>
          </a:p>
          <a:p>
            <a:pPr marL="1179513" lvl="2" indent="-209550">
              <a:defRPr/>
            </a:pPr>
            <a:r>
              <a:rPr lang="en-US" sz="2600" dirty="0" smtClean="0">
                <a:solidFill>
                  <a:srgbClr val="C00000"/>
                </a:solidFill>
                <a:latin typeface="Calibri" panose="020F0502020204030204" pitchFamily="34" charset="0"/>
                <a:cs typeface="Calibri" panose="020F0502020204030204" pitchFamily="34" charset="0"/>
              </a:rPr>
              <a:t>Emotionally (distress)</a:t>
            </a:r>
            <a:endParaRPr lang="en-US" sz="2600" dirty="0">
              <a:solidFill>
                <a:srgbClr val="C00000"/>
              </a:solidFill>
              <a:latin typeface="Calibri" panose="020F0502020204030204" pitchFamily="34" charset="0"/>
              <a:cs typeface="Calibri" panose="020F0502020204030204" pitchFamily="34" charset="0"/>
            </a:endParaRPr>
          </a:p>
          <a:p>
            <a:pPr marL="1179513" lvl="2" indent="-209550">
              <a:defRPr/>
            </a:pPr>
            <a:r>
              <a:rPr lang="en-US" sz="2600" dirty="0" smtClean="0">
                <a:solidFill>
                  <a:srgbClr val="C00000"/>
                </a:solidFill>
                <a:latin typeface="Calibri" panose="020F0502020204030204" pitchFamily="34" charset="0"/>
                <a:cs typeface="Calibri" panose="020F0502020204030204" pitchFamily="34" charset="0"/>
              </a:rPr>
              <a:t>Cognitively (unhelpful </a:t>
            </a:r>
            <a:r>
              <a:rPr lang="en-US" sz="2600" dirty="0" smtClean="0">
                <a:solidFill>
                  <a:srgbClr val="C00000"/>
                </a:solidFill>
                <a:latin typeface="Calibri" panose="020F0502020204030204" pitchFamily="34" charset="0"/>
                <a:cs typeface="Calibri" panose="020F0502020204030204" pitchFamily="34" charset="0"/>
              </a:rPr>
              <a:t>interpretations)</a:t>
            </a:r>
            <a:endParaRPr lang="en-US" sz="2600" dirty="0" smtClean="0">
              <a:solidFill>
                <a:srgbClr val="C00000"/>
              </a:solidFill>
              <a:latin typeface="Calibri" panose="020F0502020204030204" pitchFamily="34" charset="0"/>
              <a:cs typeface="Calibri" panose="020F0502020204030204" pitchFamily="34" charset="0"/>
            </a:endParaRPr>
          </a:p>
          <a:p>
            <a:pPr marL="1179513" lvl="2" indent="-209550">
              <a:defRPr/>
            </a:pPr>
            <a:r>
              <a:rPr lang="en-US" sz="2600" dirty="0" smtClean="0">
                <a:solidFill>
                  <a:srgbClr val="C00000"/>
                </a:solidFill>
                <a:latin typeface="Calibri" panose="020F0502020204030204" pitchFamily="34" charset="0"/>
                <a:cs typeface="Calibri" panose="020F0502020204030204" pitchFamily="34" charset="0"/>
              </a:rPr>
              <a:t>Morally (moral injury)</a:t>
            </a:r>
            <a:endParaRPr lang="en-US" sz="2600" dirty="0">
              <a:solidFill>
                <a:srgbClr val="C00000"/>
              </a:solidFill>
              <a:latin typeface="Calibri" panose="020F0502020204030204" pitchFamily="34" charset="0"/>
              <a:cs typeface="Calibri" panose="020F0502020204030204" pitchFamily="34" charset="0"/>
            </a:endParaRPr>
          </a:p>
          <a:p>
            <a:pPr marL="914400" lvl="1" indent="-457200">
              <a:defRPr/>
            </a:pPr>
            <a:r>
              <a:rPr lang="en-US" sz="2800" dirty="0" smtClean="0">
                <a:solidFill>
                  <a:schemeClr val="tx2"/>
                </a:solidFill>
                <a:latin typeface="Calibri" panose="020F0502020204030204" pitchFamily="34" charset="0"/>
                <a:cs typeface="Calibri" panose="020F0502020204030204" pitchFamily="34" charset="0"/>
              </a:rPr>
              <a:t>Causes us to experience as if </a:t>
            </a:r>
            <a:r>
              <a:rPr lang="en-US" sz="2800" dirty="0" smtClean="0">
                <a:solidFill>
                  <a:srgbClr val="C00000"/>
                </a:solidFill>
                <a:latin typeface="Calibri" panose="020F0502020204030204" pitchFamily="34" charset="0"/>
                <a:cs typeface="Calibri" panose="020F0502020204030204" pitchFamily="34" charset="0"/>
              </a:rPr>
              <a:t>in the present </a:t>
            </a:r>
            <a:r>
              <a:rPr lang="en-US" sz="2800" dirty="0" smtClean="0">
                <a:solidFill>
                  <a:schemeClr val="tx2"/>
                </a:solidFill>
                <a:latin typeface="Calibri" panose="020F0502020204030204" pitchFamily="34" charset="0"/>
                <a:cs typeface="Calibri" panose="020F0502020204030204" pitchFamily="34" charset="0"/>
              </a:rPr>
              <a:t>something that has happened </a:t>
            </a:r>
            <a:r>
              <a:rPr lang="en-US" sz="2800" dirty="0" smtClean="0">
                <a:solidFill>
                  <a:srgbClr val="C00000"/>
                </a:solidFill>
                <a:latin typeface="Calibri" panose="020F0502020204030204" pitchFamily="34" charset="0"/>
                <a:cs typeface="Calibri" panose="020F0502020204030204" pitchFamily="34" charset="0"/>
              </a:rPr>
              <a:t>in the past </a:t>
            </a:r>
            <a:r>
              <a:rPr lang="en-US" sz="3100" dirty="0" smtClean="0">
                <a:solidFill>
                  <a:schemeClr val="bg1"/>
                </a:solidFill>
                <a:latin typeface="Calibri" panose="020F0502020204030204" pitchFamily="34" charset="0"/>
                <a:cs typeface="Calibri" panose="020F0502020204030204" pitchFamily="34" charset="0"/>
              </a:rPr>
              <a:t>the </a:t>
            </a:r>
            <a:r>
              <a:rPr lang="en-US" sz="3100" dirty="0" smtClean="0">
                <a:solidFill>
                  <a:schemeClr val="bg1"/>
                </a:solidFill>
                <a:latin typeface="Calibri" panose="020F0502020204030204" pitchFamily="34" charset="0"/>
                <a:cs typeface="Calibri" panose="020F0502020204030204" pitchFamily="34" charset="0"/>
              </a:rPr>
              <a:t>strategies that protect us will be those that:</a:t>
            </a:r>
          </a:p>
          <a:p>
            <a:pPr marL="457200" lvl="1" indent="0">
              <a:buNone/>
              <a:defRPr/>
            </a:pPr>
            <a:r>
              <a:rPr lang="en-US" sz="2800" dirty="0" smtClean="0">
                <a:solidFill>
                  <a:schemeClr val="bg1"/>
                </a:solidFill>
                <a:latin typeface="Calibri" panose="020F0502020204030204" pitchFamily="34" charset="0"/>
                <a:cs typeface="Calibri" panose="020F0502020204030204" pitchFamily="34" charset="0"/>
              </a:rPr>
              <a:t>Re-establish our emotional, physical, cognitive, interpersonal, moral balance</a:t>
            </a:r>
          </a:p>
          <a:p>
            <a:pPr marL="457200" lvl="1" indent="0">
              <a:buNone/>
              <a:defRPr/>
            </a:pPr>
            <a:r>
              <a:rPr lang="en-US" sz="2800" dirty="0" smtClean="0">
                <a:solidFill>
                  <a:schemeClr val="bg1"/>
                </a:solidFill>
                <a:latin typeface="Calibri" panose="020F0502020204030204" pitchFamily="34" charset="0"/>
                <a:cs typeface="Calibri" panose="020F0502020204030204" pitchFamily="34" charset="0"/>
              </a:rPr>
              <a:t>Ground us in the present</a:t>
            </a:r>
          </a:p>
          <a:p>
            <a:pPr marL="457200" lvl="1" indent="0">
              <a:buNone/>
              <a:defRPr/>
            </a:pPr>
            <a:r>
              <a:rPr lang="en-US" sz="2800" dirty="0" smtClean="0">
                <a:solidFill>
                  <a:schemeClr val="bg1"/>
                </a:solidFill>
                <a:latin typeface="Calibri" panose="020F0502020204030204" pitchFamily="34" charset="0"/>
                <a:cs typeface="Calibri" panose="020F0502020204030204" pitchFamily="34" charset="0"/>
              </a:rPr>
              <a:t>Dispel unhelpful thoughts/interpretations</a:t>
            </a:r>
          </a:p>
          <a:p>
            <a:pPr marL="457200" lvl="1" indent="0">
              <a:buNone/>
              <a:defRPr/>
            </a:pPr>
            <a:r>
              <a:rPr lang="en-US" sz="2800" dirty="0" smtClean="0">
                <a:solidFill>
                  <a:schemeClr val="bg1"/>
                </a:solidFill>
                <a:latin typeface="Calibri" panose="020F0502020204030204" pitchFamily="34" charset="0"/>
                <a:cs typeface="Calibri" panose="020F0502020204030204" pitchFamily="34" charset="0"/>
              </a:rPr>
              <a:t>Reconnect us to our strengths, sources of supports, and higher values</a:t>
            </a:r>
            <a:endParaRPr lang="en-US" dirty="0">
              <a:solidFill>
                <a:schemeClr val="bg1"/>
              </a:solidFill>
            </a:endParaRPr>
          </a:p>
        </p:txBody>
      </p:sp>
      <p:sp>
        <p:nvSpPr>
          <p:cNvPr id="2" name="TextBox 1"/>
          <p:cNvSpPr txBox="1"/>
          <p:nvPr/>
        </p:nvSpPr>
        <p:spPr>
          <a:xfrm>
            <a:off x="457200" y="762000"/>
            <a:ext cx="8305800" cy="523220"/>
          </a:xfrm>
          <a:prstGeom prst="rect">
            <a:avLst/>
          </a:prstGeom>
          <a:noFill/>
        </p:spPr>
        <p:txBody>
          <a:bodyPr wrap="square" rtlCol="0">
            <a:spAutoFit/>
          </a:bodyPr>
          <a:lstStyle/>
          <a:p>
            <a:r>
              <a:rPr lang="en-US" sz="2800" b="1" dirty="0" smtClean="0">
                <a:solidFill>
                  <a:schemeClr val="tx2"/>
                </a:solidFill>
                <a:latin typeface="Arial Rounded MT Bold" panose="020F0704030504030204" pitchFamily="34" charset="0"/>
                <a:cs typeface="Calibri" panose="020F0502020204030204" pitchFamily="34" charset="0"/>
              </a:rPr>
              <a:t>What enables resilience in the context of STS</a:t>
            </a:r>
            <a:r>
              <a:rPr lang="en-US" sz="2800" b="1" dirty="0" smtClean="0">
                <a:solidFill>
                  <a:schemeClr val="tx2"/>
                </a:solidFill>
                <a:latin typeface="Arial Rounded MT Bold" panose="020F0704030504030204" pitchFamily="34" charset="0"/>
                <a:cs typeface="Calibri" panose="020F0502020204030204" pitchFamily="34" charset="0"/>
              </a:rPr>
              <a:t>? </a:t>
            </a:r>
            <a:endParaRPr lang="en-US" sz="2800" b="1" dirty="0">
              <a:solidFill>
                <a:schemeClr val="tx2"/>
              </a:solidFill>
              <a:latin typeface="Arial Rounded MT Bold" panose="020F0704030504030204" pitchFamily="34" charset="0"/>
              <a:cs typeface="Calibri" panose="020F0502020204030204" pitchFamily="34" charset="0"/>
            </a:endParaRPr>
          </a:p>
        </p:txBody>
      </p:sp>
    </p:spTree>
    <p:extLst>
      <p:ext uri="{BB962C8B-B14F-4D97-AF65-F5344CB8AC3E}">
        <p14:creationId xmlns:p14="http://schemas.microsoft.com/office/powerpoint/2010/main" val="202936565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5334000"/>
          </a:xfrm>
        </p:spPr>
        <p:txBody>
          <a:bodyPr>
            <a:normAutofit fontScale="85000" lnSpcReduction="20000"/>
          </a:bodyPr>
          <a:lstStyle/>
          <a:p>
            <a:pPr marL="621792" indent="-457200">
              <a:defRPr/>
            </a:pPr>
            <a:r>
              <a:rPr lang="en-US" sz="3100" kern="0" dirty="0">
                <a:latin typeface="Calibri" panose="020F0502020204030204" pitchFamily="34" charset="0"/>
                <a:cs typeface="Calibri" panose="020F0502020204030204" pitchFamily="34" charset="0"/>
              </a:rPr>
              <a:t>Just like </a:t>
            </a:r>
            <a:r>
              <a:rPr lang="en-US" sz="3100" kern="0" dirty="0" smtClean="0">
                <a:latin typeface="Calibri" panose="020F0502020204030204" pitchFamily="34" charset="0"/>
                <a:cs typeface="Calibri" panose="020F0502020204030204" pitchFamily="34" charset="0"/>
              </a:rPr>
              <a:t>primary trauma exposure, </a:t>
            </a:r>
            <a:r>
              <a:rPr lang="en-US" sz="3100" kern="0" dirty="0">
                <a:latin typeface="Calibri" panose="020F0502020204030204" pitchFamily="34" charset="0"/>
                <a:cs typeface="Calibri" panose="020F0502020204030204" pitchFamily="34" charset="0"/>
              </a:rPr>
              <a:t>secondary traumatic stress:</a:t>
            </a:r>
          </a:p>
          <a:p>
            <a:pPr marL="914400" lvl="1" indent="-457200">
              <a:defRPr/>
            </a:pPr>
            <a:r>
              <a:rPr lang="en-US" sz="2800" dirty="0" err="1" smtClean="0">
                <a:solidFill>
                  <a:schemeClr val="tx2"/>
                </a:solidFill>
                <a:latin typeface="Calibri" panose="020F0502020204030204" pitchFamily="34" charset="0"/>
                <a:cs typeface="Calibri" panose="020F0502020204030204" pitchFamily="34" charset="0"/>
              </a:rPr>
              <a:t>Dysregulates</a:t>
            </a:r>
            <a:r>
              <a:rPr lang="en-US" sz="2800" dirty="0" smtClean="0">
                <a:solidFill>
                  <a:schemeClr val="tx2"/>
                </a:solidFill>
                <a:latin typeface="Calibri" panose="020F0502020204030204" pitchFamily="34" charset="0"/>
                <a:cs typeface="Calibri" panose="020F0502020204030204" pitchFamily="34" charset="0"/>
              </a:rPr>
              <a:t> us</a:t>
            </a:r>
          </a:p>
          <a:p>
            <a:pPr marL="1179513" lvl="2" indent="-209550">
              <a:defRPr/>
            </a:pPr>
            <a:r>
              <a:rPr lang="en-US" sz="2600" dirty="0" smtClean="0">
                <a:solidFill>
                  <a:srgbClr val="C00000"/>
                </a:solidFill>
                <a:latin typeface="Calibri" panose="020F0502020204030204" pitchFamily="34" charset="0"/>
                <a:cs typeface="Calibri" panose="020F0502020204030204" pitchFamily="34" charset="0"/>
              </a:rPr>
              <a:t>Physiologically (</a:t>
            </a:r>
            <a:r>
              <a:rPr lang="en-US" sz="2600" dirty="0" err="1" smtClean="0">
                <a:solidFill>
                  <a:srgbClr val="C00000"/>
                </a:solidFill>
                <a:latin typeface="Calibri" panose="020F0502020204030204" pitchFamily="34" charset="0"/>
                <a:cs typeface="Calibri" panose="020F0502020204030204" pitchFamily="34" charset="0"/>
              </a:rPr>
              <a:t>hyperarousal</a:t>
            </a:r>
            <a:r>
              <a:rPr lang="en-US" sz="2600" dirty="0" smtClean="0">
                <a:solidFill>
                  <a:srgbClr val="C00000"/>
                </a:solidFill>
                <a:latin typeface="Calibri" panose="020F0502020204030204" pitchFamily="34" charset="0"/>
                <a:cs typeface="Calibri" panose="020F0502020204030204" pitchFamily="34" charset="0"/>
              </a:rPr>
              <a:t>)</a:t>
            </a:r>
            <a:endParaRPr lang="en-US" sz="2600" dirty="0">
              <a:solidFill>
                <a:srgbClr val="C00000"/>
              </a:solidFill>
              <a:latin typeface="Calibri" panose="020F0502020204030204" pitchFamily="34" charset="0"/>
              <a:cs typeface="Calibri" panose="020F0502020204030204" pitchFamily="34" charset="0"/>
            </a:endParaRPr>
          </a:p>
          <a:p>
            <a:pPr marL="1179513" lvl="2" indent="-209550">
              <a:defRPr/>
            </a:pPr>
            <a:r>
              <a:rPr lang="en-US" sz="2600" dirty="0" smtClean="0">
                <a:solidFill>
                  <a:srgbClr val="C00000"/>
                </a:solidFill>
                <a:latin typeface="Calibri" panose="020F0502020204030204" pitchFamily="34" charset="0"/>
                <a:cs typeface="Calibri" panose="020F0502020204030204" pitchFamily="34" charset="0"/>
              </a:rPr>
              <a:t>Emotionally (distress)</a:t>
            </a:r>
            <a:endParaRPr lang="en-US" sz="2600" dirty="0">
              <a:solidFill>
                <a:srgbClr val="C00000"/>
              </a:solidFill>
              <a:latin typeface="Calibri" panose="020F0502020204030204" pitchFamily="34" charset="0"/>
              <a:cs typeface="Calibri" panose="020F0502020204030204" pitchFamily="34" charset="0"/>
            </a:endParaRPr>
          </a:p>
          <a:p>
            <a:pPr marL="1179513" lvl="2" indent="-209550">
              <a:defRPr/>
            </a:pPr>
            <a:r>
              <a:rPr lang="en-US" sz="2600" dirty="0" smtClean="0">
                <a:solidFill>
                  <a:srgbClr val="C00000"/>
                </a:solidFill>
                <a:latin typeface="Calibri" panose="020F0502020204030204" pitchFamily="34" charset="0"/>
                <a:cs typeface="Calibri" panose="020F0502020204030204" pitchFamily="34" charset="0"/>
              </a:rPr>
              <a:t>Cognitively (unhelpful </a:t>
            </a:r>
            <a:r>
              <a:rPr lang="en-US" sz="2600" dirty="0" smtClean="0">
                <a:solidFill>
                  <a:srgbClr val="C00000"/>
                </a:solidFill>
                <a:latin typeface="Calibri" panose="020F0502020204030204" pitchFamily="34" charset="0"/>
                <a:cs typeface="Calibri" panose="020F0502020204030204" pitchFamily="34" charset="0"/>
              </a:rPr>
              <a:t>interpretations)</a:t>
            </a:r>
            <a:endParaRPr lang="en-US" sz="2600" dirty="0" smtClean="0">
              <a:solidFill>
                <a:srgbClr val="C00000"/>
              </a:solidFill>
              <a:latin typeface="Calibri" panose="020F0502020204030204" pitchFamily="34" charset="0"/>
              <a:cs typeface="Calibri" panose="020F0502020204030204" pitchFamily="34" charset="0"/>
            </a:endParaRPr>
          </a:p>
          <a:p>
            <a:pPr marL="1179513" lvl="2" indent="-209550">
              <a:defRPr/>
            </a:pPr>
            <a:r>
              <a:rPr lang="en-US" sz="2600" dirty="0" smtClean="0">
                <a:solidFill>
                  <a:srgbClr val="C00000"/>
                </a:solidFill>
                <a:latin typeface="Calibri" panose="020F0502020204030204" pitchFamily="34" charset="0"/>
                <a:cs typeface="Calibri" panose="020F0502020204030204" pitchFamily="34" charset="0"/>
              </a:rPr>
              <a:t>Morally (moral injury)</a:t>
            </a:r>
            <a:endParaRPr lang="en-US" sz="2600" dirty="0">
              <a:solidFill>
                <a:srgbClr val="C00000"/>
              </a:solidFill>
              <a:latin typeface="Calibri" panose="020F0502020204030204" pitchFamily="34" charset="0"/>
              <a:cs typeface="Calibri" panose="020F0502020204030204" pitchFamily="34" charset="0"/>
            </a:endParaRPr>
          </a:p>
          <a:p>
            <a:pPr marL="914400" lvl="1" indent="-457200">
              <a:defRPr/>
            </a:pPr>
            <a:r>
              <a:rPr lang="en-US" sz="2800" dirty="0" smtClean="0">
                <a:solidFill>
                  <a:schemeClr val="tx2"/>
                </a:solidFill>
                <a:latin typeface="Calibri" panose="020F0502020204030204" pitchFamily="34" charset="0"/>
                <a:cs typeface="Calibri" panose="020F0502020204030204" pitchFamily="34" charset="0"/>
              </a:rPr>
              <a:t>Causes us to experience as if </a:t>
            </a:r>
            <a:r>
              <a:rPr lang="en-US" sz="2800" dirty="0" smtClean="0">
                <a:solidFill>
                  <a:srgbClr val="C00000"/>
                </a:solidFill>
                <a:latin typeface="Calibri" panose="020F0502020204030204" pitchFamily="34" charset="0"/>
                <a:cs typeface="Calibri" panose="020F0502020204030204" pitchFamily="34" charset="0"/>
              </a:rPr>
              <a:t>in the present </a:t>
            </a:r>
            <a:r>
              <a:rPr lang="en-US" sz="2800" dirty="0" smtClean="0">
                <a:solidFill>
                  <a:schemeClr val="tx2"/>
                </a:solidFill>
                <a:latin typeface="Calibri" panose="020F0502020204030204" pitchFamily="34" charset="0"/>
                <a:cs typeface="Calibri" panose="020F0502020204030204" pitchFamily="34" charset="0"/>
              </a:rPr>
              <a:t>something that has happened </a:t>
            </a:r>
            <a:r>
              <a:rPr lang="en-US" sz="2800" dirty="0" smtClean="0">
                <a:solidFill>
                  <a:srgbClr val="C00000"/>
                </a:solidFill>
                <a:latin typeface="Calibri" panose="020F0502020204030204" pitchFamily="34" charset="0"/>
                <a:cs typeface="Calibri" panose="020F0502020204030204" pitchFamily="34" charset="0"/>
              </a:rPr>
              <a:t>in the past</a:t>
            </a:r>
          </a:p>
          <a:p>
            <a:pPr marL="621792" indent="-457200">
              <a:defRPr/>
            </a:pPr>
            <a:r>
              <a:rPr lang="en-US" sz="3100" dirty="0" smtClean="0">
                <a:latin typeface="Calibri" panose="020F0502020204030204" pitchFamily="34" charset="0"/>
                <a:cs typeface="Calibri" panose="020F0502020204030204" pitchFamily="34" charset="0"/>
              </a:rPr>
              <a:t>So the strategies that protect us will be those that:</a:t>
            </a:r>
          </a:p>
          <a:p>
            <a:pPr marL="914400" lvl="1" indent="-457200">
              <a:defRPr/>
            </a:pPr>
            <a:r>
              <a:rPr lang="en-US" sz="2800" dirty="0" smtClean="0">
                <a:solidFill>
                  <a:schemeClr val="tx2"/>
                </a:solidFill>
                <a:latin typeface="Calibri" panose="020F0502020204030204" pitchFamily="34" charset="0"/>
                <a:cs typeface="Calibri" panose="020F0502020204030204" pitchFamily="34" charset="0"/>
              </a:rPr>
              <a:t>Re-establish our emotional, physical, cognitive, interpersonal, moral balance</a:t>
            </a:r>
          </a:p>
          <a:p>
            <a:pPr marL="914400" lvl="1" indent="-457200">
              <a:defRPr/>
            </a:pPr>
            <a:r>
              <a:rPr lang="en-US" sz="2800" dirty="0" smtClean="0">
                <a:solidFill>
                  <a:schemeClr val="tx2"/>
                </a:solidFill>
                <a:latin typeface="Calibri" panose="020F0502020204030204" pitchFamily="34" charset="0"/>
                <a:cs typeface="Calibri" panose="020F0502020204030204" pitchFamily="34" charset="0"/>
              </a:rPr>
              <a:t>Ground us in the present</a:t>
            </a:r>
          </a:p>
          <a:p>
            <a:pPr marL="914400" lvl="1" indent="-457200">
              <a:defRPr/>
            </a:pPr>
            <a:r>
              <a:rPr lang="en-US" sz="2800" dirty="0" smtClean="0">
                <a:solidFill>
                  <a:schemeClr val="tx2"/>
                </a:solidFill>
                <a:latin typeface="Calibri" panose="020F0502020204030204" pitchFamily="34" charset="0"/>
                <a:cs typeface="Calibri" panose="020F0502020204030204" pitchFamily="34" charset="0"/>
              </a:rPr>
              <a:t>Dispel unhelpful </a:t>
            </a:r>
            <a:r>
              <a:rPr lang="en-US" sz="2800" dirty="0" smtClean="0">
                <a:solidFill>
                  <a:schemeClr val="tx2"/>
                </a:solidFill>
                <a:latin typeface="Calibri" panose="020F0502020204030204" pitchFamily="34" charset="0"/>
                <a:cs typeface="Calibri" panose="020F0502020204030204" pitchFamily="34" charset="0"/>
              </a:rPr>
              <a:t>thoughts/interpretations/judgements</a:t>
            </a:r>
            <a:endParaRPr lang="en-US" sz="2800" dirty="0" smtClean="0">
              <a:solidFill>
                <a:schemeClr val="tx2"/>
              </a:solidFill>
              <a:latin typeface="Calibri" panose="020F0502020204030204" pitchFamily="34" charset="0"/>
              <a:cs typeface="Calibri" panose="020F0502020204030204" pitchFamily="34" charset="0"/>
            </a:endParaRPr>
          </a:p>
          <a:p>
            <a:pPr marL="914400" lvl="1" indent="-457200">
              <a:defRPr/>
            </a:pPr>
            <a:r>
              <a:rPr lang="en-US" sz="2800" dirty="0" smtClean="0">
                <a:solidFill>
                  <a:schemeClr val="tx2"/>
                </a:solidFill>
                <a:latin typeface="Calibri" panose="020F0502020204030204" pitchFamily="34" charset="0"/>
                <a:cs typeface="Calibri" panose="020F0502020204030204" pitchFamily="34" charset="0"/>
              </a:rPr>
              <a:t>Reconnect us to our strengths, sources of supports, and </a:t>
            </a:r>
            <a:r>
              <a:rPr lang="en-US" sz="2800" dirty="0" smtClean="0">
                <a:solidFill>
                  <a:schemeClr val="tx2"/>
                </a:solidFill>
                <a:latin typeface="Calibri" panose="020F0502020204030204" pitchFamily="34" charset="0"/>
                <a:cs typeface="Calibri" panose="020F0502020204030204" pitchFamily="34" charset="0"/>
              </a:rPr>
              <a:t>values</a:t>
            </a:r>
            <a:endParaRPr lang="en-US" dirty="0"/>
          </a:p>
        </p:txBody>
      </p:sp>
      <p:sp>
        <p:nvSpPr>
          <p:cNvPr id="2" name="TextBox 1"/>
          <p:cNvSpPr txBox="1"/>
          <p:nvPr/>
        </p:nvSpPr>
        <p:spPr>
          <a:xfrm>
            <a:off x="457200" y="762000"/>
            <a:ext cx="8305800" cy="523220"/>
          </a:xfrm>
          <a:prstGeom prst="rect">
            <a:avLst/>
          </a:prstGeom>
          <a:noFill/>
        </p:spPr>
        <p:txBody>
          <a:bodyPr wrap="square" rtlCol="0">
            <a:spAutoFit/>
          </a:bodyPr>
          <a:lstStyle/>
          <a:p>
            <a:r>
              <a:rPr lang="en-US" sz="2800" b="1" dirty="0" smtClean="0">
                <a:solidFill>
                  <a:schemeClr val="tx2"/>
                </a:solidFill>
                <a:latin typeface="Arial Rounded MT Bold" panose="020F0704030504030204" pitchFamily="34" charset="0"/>
                <a:cs typeface="Calibri" panose="020F0502020204030204" pitchFamily="34" charset="0"/>
              </a:rPr>
              <a:t>What </a:t>
            </a:r>
            <a:r>
              <a:rPr lang="en-US" sz="2800" b="1" dirty="0" smtClean="0">
                <a:solidFill>
                  <a:schemeClr val="tx2"/>
                </a:solidFill>
                <a:latin typeface="Arial Rounded MT Bold" panose="020F0704030504030204" pitchFamily="34" charset="0"/>
                <a:cs typeface="Calibri" panose="020F0502020204030204" pitchFamily="34" charset="0"/>
              </a:rPr>
              <a:t>enables resilience in the context of STS? </a:t>
            </a:r>
            <a:endParaRPr lang="en-US" sz="2800" b="1" dirty="0">
              <a:solidFill>
                <a:schemeClr val="tx2"/>
              </a:solidFill>
              <a:latin typeface="Arial Rounded MT Bold" panose="020F0704030504030204" pitchFamily="34" charset="0"/>
              <a:cs typeface="Calibri" panose="020F0502020204030204" pitchFamily="34" charset="0"/>
            </a:endParaRPr>
          </a:p>
        </p:txBody>
      </p:sp>
    </p:spTree>
    <p:extLst>
      <p:ext uri="{BB962C8B-B14F-4D97-AF65-F5344CB8AC3E}">
        <p14:creationId xmlns:p14="http://schemas.microsoft.com/office/powerpoint/2010/main" val="256541477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414327" cy="1066800"/>
          </a:xfrm>
        </p:spPr>
        <p:txBody>
          <a:bodyPr>
            <a:normAutofit/>
          </a:bodyPr>
          <a:lstStyle/>
          <a:p>
            <a:r>
              <a:rPr lang="en-US" sz="3200" b="1" dirty="0" smtClean="0">
                <a:latin typeface="Calibri" panose="020F0502020204030204" pitchFamily="34" charset="0"/>
                <a:cs typeface="Calibri" panose="020F0502020204030204" pitchFamily="34" charset="0"/>
              </a:rPr>
              <a:t>R-TIP Core Principles (Kerig</a:t>
            </a:r>
            <a:r>
              <a:rPr lang="en-US" sz="3200" b="1" dirty="0" smtClean="0">
                <a:latin typeface="Calibri" panose="020F0502020204030204" pitchFamily="34" charset="0"/>
                <a:cs typeface="Calibri" panose="020F0502020204030204" pitchFamily="34" charset="0"/>
              </a:rPr>
              <a:t>, 2019)</a:t>
            </a:r>
            <a:endParaRPr lang="en-US" sz="3200" b="1" dirty="0">
              <a:latin typeface="Calibri" panose="020F0502020204030204" pitchFamily="34" charset="0"/>
              <a:cs typeface="Calibri" panose="020F0502020204030204" pitchFamily="34" charset="0"/>
            </a:endParaRPr>
          </a:p>
        </p:txBody>
      </p:sp>
      <p:sp>
        <p:nvSpPr>
          <p:cNvPr id="6" name="Rectangle 5"/>
          <p:cNvSpPr/>
          <p:nvPr/>
        </p:nvSpPr>
        <p:spPr>
          <a:xfrm>
            <a:off x="762000" y="5955191"/>
            <a:ext cx="7804727" cy="707886"/>
          </a:xfrm>
          <a:prstGeom prst="rect">
            <a:avLst/>
          </a:prstGeom>
        </p:spPr>
        <p:txBody>
          <a:bodyPr wrap="square">
            <a:spAutoFit/>
          </a:bodyPr>
          <a:lstStyle/>
          <a:p>
            <a:pPr marL="0" lvl="1" algn="ctr"/>
            <a:r>
              <a:rPr lang="en-US" sz="2000" dirty="0">
                <a:solidFill>
                  <a:schemeClr val="accent1"/>
                </a:solidFill>
                <a:latin typeface="Calibri" panose="020F0502020204030204" pitchFamily="34" charset="0"/>
                <a:cs typeface="Calibri" panose="020F0502020204030204" pitchFamily="34" charset="0"/>
              </a:rPr>
              <a:t>Kerig, P. K. (2019). </a:t>
            </a:r>
            <a:r>
              <a:rPr lang="en-US" sz="2000" dirty="0" smtClean="0">
                <a:solidFill>
                  <a:schemeClr val="accent1"/>
                </a:solidFill>
                <a:latin typeface="Calibri" panose="020F0502020204030204" pitchFamily="34" charset="0"/>
                <a:cs typeface="Calibri" panose="020F0502020204030204" pitchFamily="34" charset="0"/>
              </a:rPr>
              <a:t>Resilience </a:t>
            </a:r>
            <a:r>
              <a:rPr lang="en-US" sz="2000" dirty="0">
                <a:solidFill>
                  <a:schemeClr val="accent1"/>
                </a:solidFill>
                <a:latin typeface="Calibri" panose="020F0502020204030204" pitchFamily="34" charset="0"/>
                <a:cs typeface="Calibri" panose="020F0502020204030204" pitchFamily="34" charset="0"/>
              </a:rPr>
              <a:t>for trauma-informed professionals. </a:t>
            </a:r>
            <a:r>
              <a:rPr lang="en-US" sz="2000" i="1" dirty="0">
                <a:solidFill>
                  <a:schemeClr val="accent1"/>
                </a:solidFill>
                <a:latin typeface="Calibri" panose="020F0502020204030204" pitchFamily="34" charset="0"/>
                <a:cs typeface="Calibri" panose="020F0502020204030204" pitchFamily="34" charset="0"/>
              </a:rPr>
              <a:t>Journal of Aggression, Maltreatment, &amp; Trauma, 28</a:t>
            </a:r>
            <a:r>
              <a:rPr lang="en-US" sz="2000" dirty="0">
                <a:solidFill>
                  <a:schemeClr val="accent1"/>
                </a:solidFill>
                <a:latin typeface="Calibri" panose="020F0502020204030204" pitchFamily="34" charset="0"/>
                <a:cs typeface="Calibri" panose="020F0502020204030204" pitchFamily="34" charset="0"/>
              </a:rPr>
              <a:t>, 613-630.</a:t>
            </a:r>
            <a:r>
              <a:rPr lang="en-US" sz="2000" i="1" dirty="0">
                <a:solidFill>
                  <a:schemeClr val="accent1"/>
                </a:solidFill>
                <a:latin typeface="Calibri" panose="020F0502020204030204" pitchFamily="34" charset="0"/>
                <a:cs typeface="Calibri" panose="020F0502020204030204" pitchFamily="34" charset="0"/>
              </a:rPr>
              <a:t> </a:t>
            </a:r>
          </a:p>
        </p:txBody>
      </p:sp>
      <p:graphicFrame>
        <p:nvGraphicFramePr>
          <p:cNvPr id="7" name="Content Placeholder 3"/>
          <p:cNvGraphicFramePr>
            <a:graphicFrameLocks noGrp="1"/>
          </p:cNvGraphicFramePr>
          <p:nvPr>
            <p:ph idx="1"/>
            <p:extLst>
              <p:ext uri="{D42A27DB-BD31-4B8C-83A1-F6EECF244321}">
                <p14:modId xmlns:p14="http://schemas.microsoft.com/office/powerpoint/2010/main" val="4088519434"/>
              </p:ext>
            </p:extLst>
          </p:nvPr>
        </p:nvGraphicFramePr>
        <p:xfrm>
          <a:off x="762000" y="1066800"/>
          <a:ext cx="75438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9341983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414327" cy="1066800"/>
          </a:xfrm>
        </p:spPr>
        <p:txBody>
          <a:bodyPr>
            <a:normAutofit/>
          </a:bodyPr>
          <a:lstStyle/>
          <a:p>
            <a:r>
              <a:rPr lang="en-US" sz="3200" b="1" dirty="0" smtClean="0">
                <a:latin typeface="Calibri" panose="020F0502020204030204" pitchFamily="34" charset="0"/>
                <a:cs typeface="Calibri" panose="020F0502020204030204" pitchFamily="34" charset="0"/>
              </a:rPr>
              <a:t>R-TIP’s tools for preventing Secondary Traumatic Stress, vicarious trauma, and compassion fatigue</a:t>
            </a:r>
            <a:endParaRPr lang="en-US" sz="3200" b="1" dirty="0">
              <a:latin typeface="Calibri" panose="020F0502020204030204" pitchFamily="34" charset="0"/>
              <a:cs typeface="Calibri" panose="020F0502020204030204" pitchFamily="34" charset="0"/>
            </a:endParaRPr>
          </a:p>
        </p:txBody>
      </p:sp>
      <p:graphicFrame>
        <p:nvGraphicFramePr>
          <p:cNvPr id="4" name="Diagram 3"/>
          <p:cNvGraphicFramePr/>
          <p:nvPr>
            <p:extLst>
              <p:ext uri="{D42A27DB-BD31-4B8C-83A1-F6EECF244321}">
                <p14:modId xmlns:p14="http://schemas.microsoft.com/office/powerpoint/2010/main" val="3838987922"/>
              </p:ext>
            </p:extLst>
          </p:nvPr>
        </p:nvGraphicFramePr>
        <p:xfrm>
          <a:off x="457200" y="1600200"/>
          <a:ext cx="8229600" cy="49968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9760001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414327" cy="1066800"/>
          </a:xfrm>
        </p:spPr>
        <p:txBody>
          <a:bodyPr>
            <a:normAutofit/>
          </a:bodyPr>
          <a:lstStyle/>
          <a:p>
            <a:r>
              <a:rPr lang="en-US" sz="3200" b="1" dirty="0" smtClean="0">
                <a:latin typeface="Calibri" panose="020F0502020204030204" pitchFamily="34" charset="0"/>
                <a:cs typeface="Calibri" panose="020F0502020204030204" pitchFamily="34" charset="0"/>
              </a:rPr>
              <a:t>R-TIP’s tools for preventing Secondary Traumatic Stress, vicarious trauma, and compassion fatigue</a:t>
            </a:r>
            <a:endParaRPr lang="en-US" sz="3200" b="1" dirty="0">
              <a:latin typeface="Calibri" panose="020F0502020204030204" pitchFamily="34" charset="0"/>
              <a:cs typeface="Calibri" panose="020F0502020204030204" pitchFamily="34" charset="0"/>
            </a:endParaRPr>
          </a:p>
        </p:txBody>
      </p:sp>
      <p:graphicFrame>
        <p:nvGraphicFramePr>
          <p:cNvPr id="4" name="Diagram 3"/>
          <p:cNvGraphicFramePr/>
          <p:nvPr>
            <p:extLst>
              <p:ext uri="{D42A27DB-BD31-4B8C-83A1-F6EECF244321}">
                <p14:modId xmlns:p14="http://schemas.microsoft.com/office/powerpoint/2010/main" val="1679280712"/>
              </p:ext>
            </p:extLst>
          </p:nvPr>
        </p:nvGraphicFramePr>
        <p:xfrm>
          <a:off x="457200" y="1600200"/>
          <a:ext cx="8229600" cy="49968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079043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414327" cy="1066800"/>
          </a:xfrm>
        </p:spPr>
        <p:txBody>
          <a:bodyPr>
            <a:normAutofit/>
          </a:bodyPr>
          <a:lstStyle/>
          <a:p>
            <a:r>
              <a:rPr lang="en-US" sz="3200" b="1" dirty="0" smtClean="0">
                <a:latin typeface="Calibri" panose="020F0502020204030204" pitchFamily="34" charset="0"/>
                <a:cs typeface="Calibri" panose="020F0502020204030204" pitchFamily="34" charset="0"/>
              </a:rPr>
              <a:t>R-TIP’s tools for preventing Secondary Traumatic Stress, vicarious trauma, and compassion fatigue</a:t>
            </a:r>
            <a:endParaRPr lang="en-US" sz="3200" b="1" dirty="0">
              <a:latin typeface="Calibri" panose="020F0502020204030204" pitchFamily="34" charset="0"/>
              <a:cs typeface="Calibri" panose="020F0502020204030204" pitchFamily="34" charset="0"/>
            </a:endParaRPr>
          </a:p>
        </p:txBody>
      </p:sp>
      <p:graphicFrame>
        <p:nvGraphicFramePr>
          <p:cNvPr id="4" name="Diagram 3"/>
          <p:cNvGraphicFramePr/>
          <p:nvPr>
            <p:extLst>
              <p:ext uri="{D42A27DB-BD31-4B8C-83A1-F6EECF244321}">
                <p14:modId xmlns:p14="http://schemas.microsoft.com/office/powerpoint/2010/main" val="550936437"/>
              </p:ext>
            </p:extLst>
          </p:nvPr>
        </p:nvGraphicFramePr>
        <p:xfrm>
          <a:off x="457200" y="1600200"/>
          <a:ext cx="8229600" cy="49968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61633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414327" cy="1066800"/>
          </a:xfrm>
        </p:spPr>
        <p:txBody>
          <a:bodyPr>
            <a:normAutofit/>
          </a:bodyPr>
          <a:lstStyle/>
          <a:p>
            <a:r>
              <a:rPr lang="en-US" sz="3200" b="1" dirty="0" smtClean="0">
                <a:latin typeface="Calibri" panose="020F0502020204030204" pitchFamily="34" charset="0"/>
                <a:cs typeface="Calibri" panose="020F0502020204030204" pitchFamily="34" charset="0"/>
              </a:rPr>
              <a:t>R-TIP’s tools for preventing Secondary Traumatic Stress, vicarious trauma, and compassion fatigue</a:t>
            </a:r>
            <a:endParaRPr lang="en-US" sz="3200" b="1" dirty="0">
              <a:latin typeface="Calibri" panose="020F0502020204030204" pitchFamily="34" charset="0"/>
              <a:cs typeface="Calibri" panose="020F0502020204030204" pitchFamily="34" charset="0"/>
            </a:endParaRPr>
          </a:p>
        </p:txBody>
      </p:sp>
      <p:graphicFrame>
        <p:nvGraphicFramePr>
          <p:cNvPr id="4" name="Diagram 3"/>
          <p:cNvGraphicFramePr/>
          <p:nvPr>
            <p:extLst>
              <p:ext uri="{D42A27DB-BD31-4B8C-83A1-F6EECF244321}">
                <p14:modId xmlns:p14="http://schemas.microsoft.com/office/powerpoint/2010/main" val="497055302"/>
              </p:ext>
            </p:extLst>
          </p:nvPr>
        </p:nvGraphicFramePr>
        <p:xfrm>
          <a:off x="457200" y="1600200"/>
          <a:ext cx="8229600" cy="49968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999965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414327" cy="1066800"/>
          </a:xfrm>
        </p:spPr>
        <p:txBody>
          <a:bodyPr>
            <a:normAutofit/>
          </a:bodyPr>
          <a:lstStyle/>
          <a:p>
            <a:r>
              <a:rPr lang="en-US" sz="2800" b="1" dirty="0" smtClean="0">
                <a:latin typeface="Calibri" panose="020F0502020204030204" pitchFamily="34" charset="0"/>
                <a:cs typeface="Calibri" panose="020F0502020204030204" pitchFamily="34" charset="0"/>
              </a:rPr>
              <a:t>R-TIP’s tools for preventing Secondary Traumatic Stress,  vicarious trauma, and compassion fatigue</a:t>
            </a:r>
            <a:endParaRPr lang="en-US" sz="2800" b="1" dirty="0">
              <a:latin typeface="Calibri" panose="020F0502020204030204" pitchFamily="34" charset="0"/>
              <a:cs typeface="Calibri" panose="020F0502020204030204" pitchFamily="34" charset="0"/>
            </a:endParaRPr>
          </a:p>
        </p:txBody>
      </p:sp>
      <p:graphicFrame>
        <p:nvGraphicFramePr>
          <p:cNvPr id="5" name="Diagram 4"/>
          <p:cNvGraphicFramePr/>
          <p:nvPr>
            <p:extLst>
              <p:ext uri="{D42A27DB-BD31-4B8C-83A1-F6EECF244321}">
                <p14:modId xmlns:p14="http://schemas.microsoft.com/office/powerpoint/2010/main" val="728821686"/>
              </p:ext>
            </p:extLst>
          </p:nvPr>
        </p:nvGraphicFramePr>
        <p:xfrm>
          <a:off x="381000" y="762000"/>
          <a:ext cx="8534400" cy="42002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882890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839200" cy="1066800"/>
          </a:xfrm>
        </p:spPr>
        <p:txBody>
          <a:bodyPr>
            <a:normAutofit fontScale="90000"/>
          </a:bodyPr>
          <a:lstStyle/>
          <a:p>
            <a:r>
              <a:rPr lang="en-US" sz="3600" b="1" dirty="0" smtClean="0">
                <a:latin typeface="Arial Rounded MT Bold" panose="020F0704030504030204" pitchFamily="34" charset="0"/>
                <a:cs typeface="Calibri" panose="020F0502020204030204" pitchFamily="34" charset="0"/>
              </a:rPr>
              <a:t>Prevention: </a:t>
            </a:r>
            <a:r>
              <a:rPr lang="en-US" sz="3600" dirty="0" smtClean="0">
                <a:latin typeface="Arial Rounded MT Bold" panose="020F0704030504030204" pitchFamily="34" charset="0"/>
                <a:cs typeface="Calibri" panose="020F0502020204030204" pitchFamily="34" charset="0"/>
              </a:rPr>
              <a:t>Limiting </a:t>
            </a:r>
            <a:r>
              <a:rPr lang="en-US" sz="3600" dirty="0">
                <a:latin typeface="Arial Rounded MT Bold" panose="020F0704030504030204" pitchFamily="34" charset="0"/>
                <a:cs typeface="Calibri" panose="020F0502020204030204" pitchFamily="34" charset="0"/>
              </a:rPr>
              <a:t>unnecessary exposure</a:t>
            </a:r>
            <a:br>
              <a:rPr lang="en-US" sz="3600" dirty="0">
                <a:latin typeface="Arial Rounded MT Bold" panose="020F0704030504030204" pitchFamily="34" charset="0"/>
                <a:cs typeface="Calibri" panose="020F0502020204030204" pitchFamily="34" charset="0"/>
              </a:rPr>
            </a:br>
            <a:endParaRPr lang="en-US" sz="3600" b="1"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381000" y="1752600"/>
            <a:ext cx="8534400" cy="4876800"/>
          </a:xfrm>
        </p:spPr>
        <p:txBody>
          <a:bodyPr>
            <a:normAutofit fontScale="85000" lnSpcReduction="20000"/>
          </a:bodyPr>
          <a:lstStyle/>
          <a:p>
            <a:pPr marL="514350" indent="-514350"/>
            <a:r>
              <a:rPr lang="en-US" sz="3300" dirty="0">
                <a:solidFill>
                  <a:schemeClr val="tx2"/>
                </a:solidFill>
                <a:latin typeface="Calibri" panose="020F0502020204030204" pitchFamily="34" charset="0"/>
                <a:cs typeface="Calibri" panose="020F0502020204030204" pitchFamily="34" charset="0"/>
              </a:rPr>
              <a:t>Prevention: Can </a:t>
            </a:r>
            <a:r>
              <a:rPr lang="en-US" sz="3300" dirty="0" smtClean="0">
                <a:solidFill>
                  <a:schemeClr val="tx2"/>
                </a:solidFill>
                <a:latin typeface="Calibri" panose="020F0502020204030204" pitchFamily="34" charset="0"/>
                <a:cs typeface="Calibri" panose="020F0502020204030204" pitchFamily="34" charset="0"/>
              </a:rPr>
              <a:t>staff </a:t>
            </a:r>
            <a:r>
              <a:rPr lang="en-US" sz="3300" dirty="0">
                <a:solidFill>
                  <a:schemeClr val="tx2"/>
                </a:solidFill>
                <a:latin typeface="Calibri" panose="020F0502020204030204" pitchFamily="34" charset="0"/>
                <a:cs typeface="Calibri" panose="020F0502020204030204" pitchFamily="34" charset="0"/>
              </a:rPr>
              <a:t>exposure to </a:t>
            </a:r>
            <a:r>
              <a:rPr lang="en-US" sz="3300" dirty="0" smtClean="0">
                <a:solidFill>
                  <a:schemeClr val="tx2"/>
                </a:solidFill>
                <a:latin typeface="Calibri" panose="020F0502020204030204" pitchFamily="34" charset="0"/>
                <a:cs typeface="Calibri" panose="020F0502020204030204" pitchFamily="34" charset="0"/>
              </a:rPr>
              <a:t>graphic </a:t>
            </a:r>
            <a:r>
              <a:rPr lang="en-US" sz="3300" dirty="0">
                <a:solidFill>
                  <a:schemeClr val="tx2"/>
                </a:solidFill>
                <a:latin typeface="Calibri" panose="020F0502020204030204" pitchFamily="34" charset="0"/>
                <a:cs typeface="Calibri" panose="020F0502020204030204" pitchFamily="34" charset="0"/>
              </a:rPr>
              <a:t>details be limited?</a:t>
            </a:r>
          </a:p>
          <a:p>
            <a:pPr marL="806958" lvl="1" indent="-514350"/>
            <a:r>
              <a:rPr lang="en-US" sz="3100" dirty="0" smtClean="0">
                <a:solidFill>
                  <a:schemeClr val="tx2"/>
                </a:solidFill>
                <a:latin typeface="Calibri" panose="020F0502020204030204" pitchFamily="34" charset="0"/>
                <a:cs typeface="Calibri" panose="020F0502020204030204" pitchFamily="34" charset="0"/>
              </a:rPr>
              <a:t>Collecting information about posttraumatic </a:t>
            </a:r>
            <a:r>
              <a:rPr lang="en-US" sz="3100" dirty="0">
                <a:solidFill>
                  <a:schemeClr val="tx2"/>
                </a:solidFill>
                <a:latin typeface="Calibri" panose="020F0502020204030204" pitchFamily="34" charset="0"/>
                <a:cs typeface="Calibri" panose="020F0502020204030204" pitchFamily="34" charset="0"/>
              </a:rPr>
              <a:t>reactions may not </a:t>
            </a:r>
            <a:r>
              <a:rPr lang="en-US" sz="3100" b="1" i="1" dirty="0">
                <a:solidFill>
                  <a:schemeClr val="tx2"/>
                </a:solidFill>
                <a:latin typeface="Calibri" panose="020F0502020204030204" pitchFamily="34" charset="0"/>
                <a:cs typeface="Calibri" panose="020F0502020204030204" pitchFamily="34" charset="0"/>
              </a:rPr>
              <a:t>require</a:t>
            </a:r>
            <a:r>
              <a:rPr lang="en-US" sz="3100" dirty="0">
                <a:solidFill>
                  <a:schemeClr val="tx2"/>
                </a:solidFill>
                <a:latin typeface="Calibri" panose="020F0502020204030204" pitchFamily="34" charset="0"/>
                <a:cs typeface="Calibri" panose="020F0502020204030204" pitchFamily="34" charset="0"/>
              </a:rPr>
              <a:t> exposure to </a:t>
            </a:r>
            <a:r>
              <a:rPr lang="en-US" sz="3100" dirty="0" smtClean="0">
                <a:solidFill>
                  <a:schemeClr val="tx2"/>
                </a:solidFill>
                <a:latin typeface="Calibri" panose="020F0502020204030204" pitchFamily="34" charset="0"/>
                <a:cs typeface="Calibri" panose="020F0502020204030204" pitchFamily="34" charset="0"/>
              </a:rPr>
              <a:t>others’ </a:t>
            </a:r>
            <a:r>
              <a:rPr lang="en-US" sz="3100" dirty="0">
                <a:solidFill>
                  <a:schemeClr val="tx2"/>
                </a:solidFill>
                <a:latin typeface="Calibri" panose="020F0502020204030204" pitchFamily="34" charset="0"/>
                <a:cs typeface="Calibri" panose="020F0502020204030204" pitchFamily="34" charset="0"/>
              </a:rPr>
              <a:t>traumatic experiences</a:t>
            </a:r>
          </a:p>
          <a:p>
            <a:pPr lvl="1"/>
            <a:r>
              <a:rPr lang="en-US" sz="3000" dirty="0" smtClean="0">
                <a:solidFill>
                  <a:schemeClr val="tx2"/>
                </a:solidFill>
                <a:latin typeface="Calibri" panose="020F0502020204030204" pitchFamily="34" charset="0"/>
                <a:cs typeface="Calibri" panose="020F0502020204030204" pitchFamily="34" charset="0"/>
              </a:rPr>
              <a:t>Identifying those </a:t>
            </a:r>
            <a:r>
              <a:rPr lang="en-US" sz="3000" dirty="0" smtClean="0">
                <a:solidFill>
                  <a:schemeClr val="tx2"/>
                </a:solidFill>
                <a:latin typeface="Calibri" panose="020F0502020204030204" pitchFamily="34" charset="0"/>
                <a:cs typeface="Calibri" panose="020F0502020204030204" pitchFamily="34" charset="0"/>
              </a:rPr>
              <a:t>experiencing PTSD </a:t>
            </a:r>
            <a:r>
              <a:rPr lang="en-US" sz="3000" dirty="0" smtClean="0">
                <a:solidFill>
                  <a:srgbClr val="C00000"/>
                </a:solidFill>
                <a:latin typeface="Calibri" panose="020F0502020204030204" pitchFamily="34" charset="0"/>
                <a:cs typeface="Calibri" panose="020F0502020204030204" pitchFamily="34" charset="0"/>
              </a:rPr>
              <a:t>in </a:t>
            </a:r>
            <a:r>
              <a:rPr lang="en-US" sz="3000" dirty="0" smtClean="0">
                <a:solidFill>
                  <a:srgbClr val="C00000"/>
                </a:solidFill>
                <a:latin typeface="Calibri" panose="020F0502020204030204" pitchFamily="34" charset="0"/>
                <a:cs typeface="Calibri" panose="020F0502020204030204" pitchFamily="34" charset="0"/>
              </a:rPr>
              <a:t>the present </a:t>
            </a:r>
            <a:r>
              <a:rPr lang="en-US" sz="3000" dirty="0" smtClean="0">
                <a:solidFill>
                  <a:schemeClr val="tx2"/>
                </a:solidFill>
                <a:latin typeface="Calibri" panose="020F0502020204030204" pitchFamily="34" charset="0"/>
                <a:cs typeface="Calibri" panose="020F0502020204030204" pitchFamily="34" charset="0"/>
              </a:rPr>
              <a:t>doesn’t require asking intrusive details about what happened </a:t>
            </a:r>
            <a:r>
              <a:rPr lang="en-US" sz="3000" dirty="0" smtClean="0">
                <a:solidFill>
                  <a:srgbClr val="C00000"/>
                </a:solidFill>
                <a:latin typeface="Calibri" panose="020F0502020204030204" pitchFamily="34" charset="0"/>
                <a:cs typeface="Calibri" panose="020F0502020204030204" pitchFamily="34" charset="0"/>
              </a:rPr>
              <a:t>in the past </a:t>
            </a:r>
            <a:r>
              <a:rPr lang="en-US" sz="2800" dirty="0" smtClean="0">
                <a:solidFill>
                  <a:schemeClr val="bg1"/>
                </a:solidFill>
                <a:latin typeface="Calibri" panose="020F0502020204030204" pitchFamily="34" charset="0"/>
                <a:cs typeface="Calibri" panose="020F0502020204030204" pitchFamily="34" charset="0"/>
              </a:rPr>
              <a:t>v </a:t>
            </a:r>
          </a:p>
          <a:p>
            <a:pPr marL="704088" lvl="2" indent="0">
              <a:buNone/>
            </a:pPr>
            <a:r>
              <a:rPr lang="en-US" sz="2800" dirty="0" err="1" smtClean="0">
                <a:solidFill>
                  <a:schemeClr val="bg1"/>
                </a:solidFill>
                <a:latin typeface="Calibri" panose="020F0502020204030204" pitchFamily="34" charset="0"/>
                <a:cs typeface="Calibri" panose="020F0502020204030204" pitchFamily="34" charset="0"/>
              </a:rPr>
              <a:t>P</a:t>
            </a:r>
            <a:r>
              <a:rPr lang="en-US" sz="2800" cap="small" dirty="0" err="1" smtClean="0">
                <a:solidFill>
                  <a:schemeClr val="bg1"/>
                </a:solidFill>
                <a:latin typeface="Calibri" panose="020F0502020204030204" pitchFamily="34" charset="0"/>
                <a:cs typeface="Calibri" panose="020F0502020204030204" pitchFamily="34" charset="0"/>
              </a:rPr>
              <a:t>tsd</a:t>
            </a:r>
            <a:r>
              <a:rPr lang="en-US" sz="2800" dirty="0" smtClean="0">
                <a:solidFill>
                  <a:schemeClr val="bg1"/>
                </a:solidFill>
                <a:latin typeface="Calibri" panose="020F0502020204030204" pitchFamily="34" charset="0"/>
                <a:cs typeface="Calibri" panose="020F0502020204030204" pitchFamily="34" charset="0"/>
              </a:rPr>
              <a:t> Screening Inventory (PSI; Kerig, 2014)</a:t>
            </a:r>
          </a:p>
          <a:p>
            <a:pPr marL="978408" lvl="3" indent="0">
              <a:buNone/>
            </a:pPr>
            <a:r>
              <a:rPr lang="en-US" sz="2800" dirty="0" smtClean="0">
                <a:solidFill>
                  <a:schemeClr val="bg1"/>
                </a:solidFill>
                <a:latin typeface="Calibri" panose="020F0502020204030204" pitchFamily="34" charset="0"/>
                <a:cs typeface="Calibri" panose="020F0502020204030204" pitchFamily="34" charset="0"/>
              </a:rPr>
              <a:t>Current symptoms of PTSD, not past events</a:t>
            </a:r>
          </a:p>
          <a:p>
            <a:pPr marL="704088" lvl="2" indent="0">
              <a:buNone/>
            </a:pPr>
            <a:r>
              <a:rPr lang="en-US" sz="2800" dirty="0" smtClean="0">
                <a:solidFill>
                  <a:schemeClr val="bg1"/>
                </a:solidFill>
                <a:latin typeface="Calibri" panose="020F0502020204030204" pitchFamily="34" charset="0"/>
                <a:cs typeface="Calibri" panose="020F0502020204030204" pitchFamily="34" charset="0"/>
              </a:rPr>
              <a:t>Safety Plan (</a:t>
            </a:r>
            <a:r>
              <a:rPr lang="en-US" sz="2800" dirty="0">
                <a:solidFill>
                  <a:schemeClr val="bg1"/>
                </a:solidFill>
                <a:latin typeface="Calibri" panose="020F0502020204030204" pitchFamily="34" charset="0"/>
                <a:cs typeface="Calibri" panose="020F0502020204030204" pitchFamily="34" charset="0"/>
              </a:rPr>
              <a:t>T</a:t>
            </a:r>
            <a:r>
              <a:rPr lang="en-US" sz="2800" dirty="0" smtClean="0">
                <a:solidFill>
                  <a:schemeClr val="bg1"/>
                </a:solidFill>
                <a:latin typeface="Calibri" panose="020F0502020204030204" pitchFamily="34" charset="0"/>
                <a:cs typeface="Calibri" panose="020F0502020204030204" pitchFamily="34" charset="0"/>
              </a:rPr>
              <a:t>riggers &amp; Coping Strategies; Kerig, 2004)</a:t>
            </a:r>
          </a:p>
          <a:p>
            <a:pPr marL="978408" lvl="3" indent="0">
              <a:buNone/>
            </a:pPr>
            <a:r>
              <a:rPr lang="en-US" sz="2800" dirty="0" smtClean="0">
                <a:solidFill>
                  <a:schemeClr val="bg1"/>
                </a:solidFill>
                <a:latin typeface="Calibri" panose="020F0502020204030204" pitchFamily="34" charset="0"/>
                <a:cs typeface="Calibri" panose="020F0502020204030204" pitchFamily="34" charset="0"/>
              </a:rPr>
              <a:t>Triggers for posttraumatic reactions</a:t>
            </a:r>
          </a:p>
          <a:p>
            <a:pPr marL="978408" lvl="3" indent="0">
              <a:buNone/>
            </a:pPr>
            <a:r>
              <a:rPr lang="en-US" sz="2800" dirty="0" smtClean="0">
                <a:solidFill>
                  <a:schemeClr val="bg1"/>
                </a:solidFill>
                <a:latin typeface="Calibri" panose="020F0502020204030204" pitchFamily="34" charset="0"/>
                <a:cs typeface="Calibri" panose="020F0502020204030204" pitchFamily="34" charset="0"/>
              </a:rPr>
              <a:t>Reactions that show one has been triggered</a:t>
            </a:r>
          </a:p>
          <a:p>
            <a:pPr marL="978408" lvl="3" indent="0">
              <a:buNone/>
            </a:pPr>
            <a:r>
              <a:rPr lang="en-US" sz="2800" dirty="0" smtClean="0">
                <a:solidFill>
                  <a:schemeClr val="bg1"/>
                </a:solidFill>
                <a:latin typeface="Calibri" panose="020F0502020204030204" pitchFamily="34" charset="0"/>
                <a:cs typeface="Calibri" panose="020F0502020204030204" pitchFamily="34" charset="0"/>
              </a:rPr>
              <a:t>Coping/calming strategies that help</a:t>
            </a:r>
          </a:p>
        </p:txBody>
      </p:sp>
    </p:spTree>
    <p:extLst>
      <p:ext uri="{BB962C8B-B14F-4D97-AF65-F5344CB8AC3E}">
        <p14:creationId xmlns:p14="http://schemas.microsoft.com/office/powerpoint/2010/main" val="27369668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839200" cy="1066800"/>
          </a:xfrm>
        </p:spPr>
        <p:txBody>
          <a:bodyPr>
            <a:normAutofit fontScale="90000"/>
          </a:bodyPr>
          <a:lstStyle/>
          <a:p>
            <a:r>
              <a:rPr lang="en-US" sz="3600" b="1" dirty="0" smtClean="0">
                <a:latin typeface="Arial Rounded MT Bold" panose="020F0704030504030204" pitchFamily="34" charset="0"/>
                <a:cs typeface="Calibri" panose="020F0502020204030204" pitchFamily="34" charset="0"/>
              </a:rPr>
              <a:t>Prevention: </a:t>
            </a:r>
            <a:r>
              <a:rPr lang="en-US" sz="3600" dirty="0" smtClean="0">
                <a:latin typeface="Arial Rounded MT Bold" panose="020F0704030504030204" pitchFamily="34" charset="0"/>
                <a:cs typeface="Calibri" panose="020F0502020204030204" pitchFamily="34" charset="0"/>
              </a:rPr>
              <a:t>Limiting </a:t>
            </a:r>
            <a:r>
              <a:rPr lang="en-US" sz="3600" dirty="0">
                <a:latin typeface="Arial Rounded MT Bold" panose="020F0704030504030204" pitchFamily="34" charset="0"/>
                <a:cs typeface="Calibri" panose="020F0502020204030204" pitchFamily="34" charset="0"/>
              </a:rPr>
              <a:t>unnecessary exposure</a:t>
            </a:r>
            <a:br>
              <a:rPr lang="en-US" sz="3600" dirty="0">
                <a:latin typeface="Arial Rounded MT Bold" panose="020F0704030504030204" pitchFamily="34" charset="0"/>
                <a:cs typeface="Calibri" panose="020F0502020204030204" pitchFamily="34" charset="0"/>
              </a:rPr>
            </a:br>
            <a:endParaRPr lang="en-US" sz="3600" b="1"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381000" y="1752600"/>
            <a:ext cx="8534400" cy="4876800"/>
          </a:xfrm>
        </p:spPr>
        <p:txBody>
          <a:bodyPr>
            <a:normAutofit fontScale="85000" lnSpcReduction="20000"/>
          </a:bodyPr>
          <a:lstStyle/>
          <a:p>
            <a:pPr marL="514350" indent="-514350"/>
            <a:r>
              <a:rPr lang="en-US" sz="3300" dirty="0">
                <a:solidFill>
                  <a:schemeClr val="tx2"/>
                </a:solidFill>
                <a:latin typeface="Calibri" panose="020F0502020204030204" pitchFamily="34" charset="0"/>
                <a:cs typeface="Calibri" panose="020F0502020204030204" pitchFamily="34" charset="0"/>
              </a:rPr>
              <a:t>Prevention: Can </a:t>
            </a:r>
            <a:r>
              <a:rPr lang="en-US" sz="3300" dirty="0" smtClean="0">
                <a:solidFill>
                  <a:schemeClr val="tx2"/>
                </a:solidFill>
                <a:latin typeface="Calibri" panose="020F0502020204030204" pitchFamily="34" charset="0"/>
                <a:cs typeface="Calibri" panose="020F0502020204030204" pitchFamily="34" charset="0"/>
              </a:rPr>
              <a:t>staff </a:t>
            </a:r>
            <a:r>
              <a:rPr lang="en-US" sz="3300" dirty="0">
                <a:solidFill>
                  <a:schemeClr val="tx2"/>
                </a:solidFill>
                <a:latin typeface="Calibri" panose="020F0502020204030204" pitchFamily="34" charset="0"/>
                <a:cs typeface="Calibri" panose="020F0502020204030204" pitchFamily="34" charset="0"/>
              </a:rPr>
              <a:t>exposure to </a:t>
            </a:r>
            <a:r>
              <a:rPr lang="en-US" sz="3300" dirty="0" smtClean="0">
                <a:solidFill>
                  <a:schemeClr val="tx2"/>
                </a:solidFill>
                <a:latin typeface="Calibri" panose="020F0502020204030204" pitchFamily="34" charset="0"/>
                <a:cs typeface="Calibri" panose="020F0502020204030204" pitchFamily="34" charset="0"/>
              </a:rPr>
              <a:t>graphic </a:t>
            </a:r>
            <a:r>
              <a:rPr lang="en-US" sz="3300" dirty="0">
                <a:solidFill>
                  <a:schemeClr val="tx2"/>
                </a:solidFill>
                <a:latin typeface="Calibri" panose="020F0502020204030204" pitchFamily="34" charset="0"/>
                <a:cs typeface="Calibri" panose="020F0502020204030204" pitchFamily="34" charset="0"/>
              </a:rPr>
              <a:t>details be limited?</a:t>
            </a:r>
          </a:p>
          <a:p>
            <a:pPr marL="806958" lvl="1" indent="-514350"/>
            <a:r>
              <a:rPr lang="en-US" sz="3100" dirty="0" smtClean="0">
                <a:solidFill>
                  <a:schemeClr val="tx2"/>
                </a:solidFill>
                <a:latin typeface="Calibri" panose="020F0502020204030204" pitchFamily="34" charset="0"/>
                <a:cs typeface="Calibri" panose="020F0502020204030204" pitchFamily="34" charset="0"/>
              </a:rPr>
              <a:t>Collecting information about posttraumatic </a:t>
            </a:r>
            <a:r>
              <a:rPr lang="en-US" sz="3100" dirty="0">
                <a:solidFill>
                  <a:schemeClr val="tx2"/>
                </a:solidFill>
                <a:latin typeface="Calibri" panose="020F0502020204030204" pitchFamily="34" charset="0"/>
                <a:cs typeface="Calibri" panose="020F0502020204030204" pitchFamily="34" charset="0"/>
              </a:rPr>
              <a:t>reactions may not </a:t>
            </a:r>
            <a:r>
              <a:rPr lang="en-US" sz="3100" b="1" i="1" dirty="0">
                <a:solidFill>
                  <a:schemeClr val="tx2"/>
                </a:solidFill>
                <a:latin typeface="Calibri" panose="020F0502020204030204" pitchFamily="34" charset="0"/>
                <a:cs typeface="Calibri" panose="020F0502020204030204" pitchFamily="34" charset="0"/>
              </a:rPr>
              <a:t>require</a:t>
            </a:r>
            <a:r>
              <a:rPr lang="en-US" sz="3100" dirty="0">
                <a:solidFill>
                  <a:schemeClr val="tx2"/>
                </a:solidFill>
                <a:latin typeface="Calibri" panose="020F0502020204030204" pitchFamily="34" charset="0"/>
                <a:cs typeface="Calibri" panose="020F0502020204030204" pitchFamily="34" charset="0"/>
              </a:rPr>
              <a:t> exposure to </a:t>
            </a:r>
            <a:r>
              <a:rPr lang="en-US" sz="3100" dirty="0" smtClean="0">
                <a:solidFill>
                  <a:schemeClr val="tx2"/>
                </a:solidFill>
                <a:latin typeface="Calibri" panose="020F0502020204030204" pitchFamily="34" charset="0"/>
                <a:cs typeface="Calibri" panose="020F0502020204030204" pitchFamily="34" charset="0"/>
              </a:rPr>
              <a:t>others’ </a:t>
            </a:r>
            <a:r>
              <a:rPr lang="en-US" sz="3100" dirty="0">
                <a:solidFill>
                  <a:schemeClr val="tx2"/>
                </a:solidFill>
                <a:latin typeface="Calibri" panose="020F0502020204030204" pitchFamily="34" charset="0"/>
                <a:cs typeface="Calibri" panose="020F0502020204030204" pitchFamily="34" charset="0"/>
              </a:rPr>
              <a:t>traumatic experiences</a:t>
            </a:r>
          </a:p>
          <a:p>
            <a:pPr lvl="1"/>
            <a:r>
              <a:rPr lang="en-US" sz="3000" dirty="0" smtClean="0">
                <a:solidFill>
                  <a:schemeClr val="tx2"/>
                </a:solidFill>
                <a:latin typeface="Calibri" panose="020F0502020204030204" pitchFamily="34" charset="0"/>
                <a:cs typeface="Calibri" panose="020F0502020204030204" pitchFamily="34" charset="0"/>
              </a:rPr>
              <a:t>Identifying those </a:t>
            </a:r>
            <a:r>
              <a:rPr lang="en-US" sz="3000" dirty="0" smtClean="0">
                <a:solidFill>
                  <a:schemeClr val="tx2"/>
                </a:solidFill>
                <a:latin typeface="Calibri" panose="020F0502020204030204" pitchFamily="34" charset="0"/>
                <a:cs typeface="Calibri" panose="020F0502020204030204" pitchFamily="34" charset="0"/>
              </a:rPr>
              <a:t>experiencing PTSD </a:t>
            </a:r>
            <a:r>
              <a:rPr lang="en-US" sz="3000" dirty="0" smtClean="0">
                <a:solidFill>
                  <a:srgbClr val="C00000"/>
                </a:solidFill>
                <a:latin typeface="Calibri" panose="020F0502020204030204" pitchFamily="34" charset="0"/>
                <a:cs typeface="Calibri" panose="020F0502020204030204" pitchFamily="34" charset="0"/>
              </a:rPr>
              <a:t>in the present </a:t>
            </a:r>
            <a:r>
              <a:rPr lang="en-US" sz="3000" dirty="0" smtClean="0">
                <a:solidFill>
                  <a:schemeClr val="tx2"/>
                </a:solidFill>
                <a:latin typeface="Calibri" panose="020F0502020204030204" pitchFamily="34" charset="0"/>
                <a:cs typeface="Calibri" panose="020F0502020204030204" pitchFamily="34" charset="0"/>
              </a:rPr>
              <a:t>doesn’t require asking intrusive details about what happened </a:t>
            </a:r>
            <a:r>
              <a:rPr lang="en-US" sz="3000" dirty="0" smtClean="0">
                <a:solidFill>
                  <a:srgbClr val="C00000"/>
                </a:solidFill>
                <a:latin typeface="Calibri" panose="020F0502020204030204" pitchFamily="34" charset="0"/>
                <a:cs typeface="Calibri" panose="020F0502020204030204" pitchFamily="34" charset="0"/>
              </a:rPr>
              <a:t>in the past </a:t>
            </a:r>
            <a:r>
              <a:rPr lang="en-US" sz="2800" dirty="0" smtClean="0">
                <a:solidFill>
                  <a:schemeClr val="bg1"/>
                </a:solidFill>
                <a:latin typeface="Calibri" panose="020F0502020204030204" pitchFamily="34" charset="0"/>
                <a:cs typeface="Calibri" panose="020F0502020204030204" pitchFamily="34" charset="0"/>
              </a:rPr>
              <a:t>v </a:t>
            </a:r>
          </a:p>
          <a:p>
            <a:pPr lvl="2"/>
            <a:r>
              <a:rPr lang="en-US" sz="2800" dirty="0" err="1" smtClean="0">
                <a:solidFill>
                  <a:schemeClr val="tx1"/>
                </a:solidFill>
                <a:latin typeface="Calibri" panose="020F0502020204030204" pitchFamily="34" charset="0"/>
                <a:cs typeface="Calibri" panose="020F0502020204030204" pitchFamily="34" charset="0"/>
              </a:rPr>
              <a:t>P</a:t>
            </a:r>
            <a:r>
              <a:rPr lang="en-US" sz="2800" cap="small" dirty="0" err="1" smtClean="0">
                <a:solidFill>
                  <a:schemeClr val="tx1"/>
                </a:solidFill>
                <a:latin typeface="Calibri" panose="020F0502020204030204" pitchFamily="34" charset="0"/>
                <a:cs typeface="Calibri" panose="020F0502020204030204" pitchFamily="34" charset="0"/>
              </a:rPr>
              <a:t>tsd</a:t>
            </a:r>
            <a:r>
              <a:rPr lang="en-US" sz="2800" dirty="0" smtClean="0">
                <a:solidFill>
                  <a:schemeClr val="tx1"/>
                </a:solidFill>
                <a:latin typeface="Calibri" panose="020F0502020204030204" pitchFamily="34" charset="0"/>
                <a:cs typeface="Calibri" panose="020F0502020204030204" pitchFamily="34" charset="0"/>
              </a:rPr>
              <a:t> Screening Inventory (PSI; Kerig, 2014)</a:t>
            </a:r>
          </a:p>
          <a:p>
            <a:pPr lvl="2"/>
            <a:r>
              <a:rPr lang="en-US" sz="2800" dirty="0" smtClean="0">
                <a:solidFill>
                  <a:schemeClr val="tx1"/>
                </a:solidFill>
                <a:latin typeface="Calibri" panose="020F0502020204030204" pitchFamily="34" charset="0"/>
                <a:cs typeface="Calibri" panose="020F0502020204030204" pitchFamily="34" charset="0"/>
              </a:rPr>
              <a:t>Triggers </a:t>
            </a:r>
            <a:r>
              <a:rPr lang="en-US" sz="2800" dirty="0" smtClean="0">
                <a:solidFill>
                  <a:schemeClr val="tx1"/>
                </a:solidFill>
                <a:latin typeface="Calibri" panose="020F0502020204030204" pitchFamily="34" charset="0"/>
                <a:cs typeface="Calibri" panose="020F0502020204030204" pitchFamily="34" charset="0"/>
              </a:rPr>
              <a:t>&amp; Coping </a:t>
            </a:r>
            <a:r>
              <a:rPr lang="en-US" sz="2800" dirty="0" smtClean="0">
                <a:solidFill>
                  <a:schemeClr val="tx1"/>
                </a:solidFill>
                <a:latin typeface="Calibri" panose="020F0502020204030204" pitchFamily="34" charset="0"/>
                <a:cs typeface="Calibri" panose="020F0502020204030204" pitchFamily="34" charset="0"/>
              </a:rPr>
              <a:t>Strategies (Kerig</a:t>
            </a:r>
            <a:r>
              <a:rPr lang="en-US" sz="2800" dirty="0" smtClean="0">
                <a:solidFill>
                  <a:schemeClr val="tx1"/>
                </a:solidFill>
                <a:latin typeface="Calibri" panose="020F0502020204030204" pitchFamily="34" charset="0"/>
                <a:cs typeface="Calibri" panose="020F0502020204030204" pitchFamily="34" charset="0"/>
              </a:rPr>
              <a:t>, 2004</a:t>
            </a:r>
            <a:r>
              <a:rPr lang="en-US" sz="2800" dirty="0" smtClean="0">
                <a:solidFill>
                  <a:schemeClr val="tx1"/>
                </a:solidFill>
                <a:latin typeface="Calibri" panose="020F0502020204030204" pitchFamily="34" charset="0"/>
                <a:cs typeface="Calibri" panose="020F0502020204030204" pitchFamily="34" charset="0"/>
              </a:rPr>
              <a:t>)</a:t>
            </a:r>
          </a:p>
          <a:p>
            <a:pPr marL="978408" lvl="3" indent="0">
              <a:buNone/>
            </a:pPr>
            <a:r>
              <a:rPr lang="en-US" sz="2800" dirty="0" smtClean="0">
                <a:solidFill>
                  <a:schemeClr val="bg1"/>
                </a:solidFill>
                <a:latin typeface="Calibri" panose="020F0502020204030204" pitchFamily="34" charset="0"/>
                <a:cs typeface="Calibri" panose="020F0502020204030204" pitchFamily="34" charset="0"/>
              </a:rPr>
              <a:t>What triggers my posttraumatic reactions?</a:t>
            </a:r>
          </a:p>
          <a:p>
            <a:pPr marL="978408" lvl="3" indent="0">
              <a:buNone/>
            </a:pPr>
            <a:r>
              <a:rPr lang="en-US" sz="2800" dirty="0" smtClean="0">
                <a:solidFill>
                  <a:schemeClr val="bg1"/>
                </a:solidFill>
                <a:latin typeface="Calibri" panose="020F0502020204030204" pitchFamily="34" charset="0"/>
                <a:cs typeface="Calibri" panose="020F0502020204030204" pitchFamily="34" charset="0"/>
              </a:rPr>
              <a:t>What shows others I have been triggered?</a:t>
            </a:r>
          </a:p>
          <a:p>
            <a:pPr marL="978408" lvl="3" indent="0">
              <a:buNone/>
            </a:pPr>
            <a:r>
              <a:rPr lang="en-US" sz="2800" dirty="0" smtClean="0">
                <a:solidFill>
                  <a:schemeClr val="bg1"/>
                </a:solidFill>
                <a:latin typeface="Calibri" panose="020F0502020204030204" pitchFamily="34" charset="0"/>
                <a:cs typeface="Calibri" panose="020F0502020204030204" pitchFamily="34" charset="0"/>
              </a:rPr>
              <a:t>What helps?</a:t>
            </a:r>
            <a:endParaRPr lang="en-US" sz="2800" dirty="0" smtClean="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4660491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4" y="609600"/>
            <a:ext cx="8836026" cy="1066800"/>
          </a:xfrm>
        </p:spPr>
        <p:txBody>
          <a:bodyPr>
            <a:noAutofit/>
          </a:bodyPr>
          <a:lstStyle/>
          <a:p>
            <a:r>
              <a:rPr lang="en-US" sz="3200" b="1" dirty="0" smtClean="0">
                <a:latin typeface="Arial Rounded MT Bold" panose="020F0704030504030204" pitchFamily="34" charset="0"/>
                <a:cs typeface="Calibri" panose="020F0502020204030204" pitchFamily="34" charset="0"/>
              </a:rPr>
              <a:t>Prevention</a:t>
            </a:r>
            <a:r>
              <a:rPr lang="en-US" sz="3200" dirty="0" smtClean="0">
                <a:latin typeface="Arial Rounded MT Bold" panose="020F0704030504030204" pitchFamily="34" charset="0"/>
                <a:cs typeface="Calibri" panose="020F0502020204030204" pitchFamily="34" charset="0"/>
              </a:rPr>
              <a:t>: Containing contagion</a:t>
            </a:r>
            <a:endParaRPr lang="en-US" sz="3200"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155575" y="1600200"/>
            <a:ext cx="8458200" cy="5105400"/>
          </a:xfrm>
        </p:spPr>
        <p:txBody>
          <a:bodyPr>
            <a:normAutofit lnSpcReduction="10000"/>
          </a:bodyPr>
          <a:lstStyle/>
          <a:p>
            <a:r>
              <a:rPr lang="en-US" dirty="0" smtClean="0">
                <a:latin typeface="Calibri" panose="020F0502020204030204" pitchFamily="34" charset="0"/>
                <a:cs typeface="Calibri" panose="020F0502020204030204" pitchFamily="34" charset="0"/>
              </a:rPr>
              <a:t>When coworkers </a:t>
            </a:r>
            <a:r>
              <a:rPr lang="en-US" dirty="0" smtClean="0">
                <a:latin typeface="Calibri" panose="020F0502020204030204" pitchFamily="34" charset="0"/>
                <a:cs typeface="Calibri" panose="020F0502020204030204" pitchFamily="34" charset="0"/>
              </a:rPr>
              <a:t>debrief or seek support after </a:t>
            </a:r>
            <a:r>
              <a:rPr lang="en-US" dirty="0" smtClean="0">
                <a:latin typeface="Calibri" panose="020F0502020204030204" pitchFamily="34" charset="0"/>
                <a:cs typeface="Calibri" panose="020F0502020204030204" pitchFamily="34" charset="0"/>
              </a:rPr>
              <a:t>exposure to traumatic material:</a:t>
            </a:r>
          </a:p>
          <a:p>
            <a:pPr lvl="1"/>
            <a:r>
              <a:rPr lang="en-US" sz="2400" dirty="0" smtClean="0">
                <a:solidFill>
                  <a:schemeClr val="tx2"/>
                </a:solidFill>
                <a:latin typeface="Calibri" panose="020F0502020204030204" pitchFamily="34" charset="0"/>
                <a:cs typeface="Calibri" panose="020F0502020204030204" pitchFamily="34" charset="0"/>
              </a:rPr>
              <a:t>Secondary t</a:t>
            </a:r>
            <a:r>
              <a:rPr lang="en-US" sz="2400" dirty="0" smtClean="0">
                <a:solidFill>
                  <a:schemeClr val="tx2"/>
                </a:solidFill>
                <a:latin typeface="Calibri" panose="020F0502020204030204" pitchFamily="34" charset="0"/>
                <a:cs typeface="Calibri" panose="020F0502020204030204" pitchFamily="34" charset="0"/>
              </a:rPr>
              <a:t>rauma </a:t>
            </a:r>
            <a:r>
              <a:rPr lang="en-US" sz="2400" dirty="0" smtClean="0">
                <a:solidFill>
                  <a:schemeClr val="tx2"/>
                </a:solidFill>
                <a:latin typeface="Calibri" panose="020F0502020204030204" pitchFamily="34" charset="0"/>
                <a:cs typeface="Calibri" panose="020F0502020204030204" pitchFamily="34" charset="0"/>
              </a:rPr>
              <a:t>is contagious, are we “passing it on”?</a:t>
            </a:r>
          </a:p>
          <a:p>
            <a:pPr lvl="1"/>
            <a:r>
              <a:rPr lang="en-US" sz="2400" dirty="0" smtClean="0">
                <a:solidFill>
                  <a:schemeClr val="tx2"/>
                </a:solidFill>
                <a:latin typeface="Calibri" panose="020F0502020204030204" pitchFamily="34" charset="0"/>
                <a:cs typeface="Calibri" panose="020F0502020204030204" pitchFamily="34" charset="0"/>
              </a:rPr>
              <a:t>Can we still benefit from getting support without sharing every graphic detail?</a:t>
            </a:r>
          </a:p>
          <a:p>
            <a:pPr lvl="1"/>
            <a:r>
              <a:rPr lang="en-US" sz="2400" dirty="0" smtClean="0">
                <a:solidFill>
                  <a:schemeClr val="tx2"/>
                </a:solidFill>
                <a:latin typeface="Calibri" panose="020F0502020204030204" pitchFamily="34" charset="0"/>
                <a:cs typeface="Calibri" panose="020F0502020204030204" pitchFamily="34" charset="0"/>
              </a:rPr>
              <a:t>Can we gently steer others from</a:t>
            </a:r>
            <a:br>
              <a:rPr lang="en-US" sz="2400" dirty="0" smtClean="0">
                <a:solidFill>
                  <a:schemeClr val="tx2"/>
                </a:solidFill>
                <a:latin typeface="Calibri" panose="020F0502020204030204" pitchFamily="34" charset="0"/>
                <a:cs typeface="Calibri" panose="020F0502020204030204" pitchFamily="34" charset="0"/>
              </a:rPr>
            </a:br>
            <a:r>
              <a:rPr lang="en-US" sz="2400" dirty="0" smtClean="0">
                <a:solidFill>
                  <a:schemeClr val="tx2"/>
                </a:solidFill>
                <a:latin typeface="Calibri" panose="020F0502020204030204" pitchFamily="34" charset="0"/>
                <a:cs typeface="Calibri" panose="020F0502020204030204" pitchFamily="34" charset="0"/>
              </a:rPr>
              <a:t>sharing TMI?</a:t>
            </a:r>
          </a:p>
          <a:p>
            <a:r>
              <a:rPr lang="en-US" dirty="0" smtClean="0">
                <a:latin typeface="Calibri" panose="020F0502020204030204" pitchFamily="34" charset="0"/>
                <a:cs typeface="Calibri" panose="020F0502020204030204" pitchFamily="34" charset="0"/>
              </a:rPr>
              <a:t>Limited </a:t>
            </a:r>
            <a:r>
              <a:rPr lang="en-US" dirty="0">
                <a:latin typeface="Calibri" panose="020F0502020204030204" pitchFamily="34" charset="0"/>
                <a:cs typeface="Calibri" panose="020F0502020204030204" pitchFamily="34" charset="0"/>
              </a:rPr>
              <a:t>Impact </a:t>
            </a:r>
            <a:r>
              <a:rPr lang="en-US" dirty="0" smtClean="0">
                <a:latin typeface="Calibri" panose="020F0502020204030204" pitchFamily="34" charset="0"/>
                <a:cs typeface="Calibri" panose="020F0502020204030204" pitchFamily="34" charset="0"/>
              </a:rPr>
              <a:t>Debriefing (</a:t>
            </a:r>
            <a:r>
              <a:rPr lang="en-US" dirty="0">
                <a:latin typeface="Calibri" panose="020F0502020204030204" pitchFamily="34" charset="0"/>
                <a:cs typeface="Calibri" panose="020F0502020204030204" pitchFamily="34" charset="0"/>
              </a:rPr>
              <a:t>LID; </a:t>
            </a:r>
            <a:r>
              <a:rPr lang="en-US" dirty="0" smtClean="0">
                <a:latin typeface="Calibri" panose="020F0502020204030204" pitchFamily="34" charset="0"/>
                <a:cs typeface="Calibri" panose="020F0502020204030204" pitchFamily="34" charset="0"/>
              </a:rPr>
              <a:t/>
            </a:r>
            <a:br>
              <a:rPr lang="en-US" dirty="0" smtClean="0">
                <a:latin typeface="Calibri" panose="020F0502020204030204" pitchFamily="34" charset="0"/>
                <a:cs typeface="Calibri" panose="020F0502020204030204" pitchFamily="34" charset="0"/>
              </a:rPr>
            </a:br>
            <a:r>
              <a:rPr lang="en-US" sz="2000" dirty="0" smtClean="0">
                <a:latin typeface="Calibri" panose="020F0502020204030204" pitchFamily="34" charset="0"/>
                <a:cs typeface="Calibri" panose="020F0502020204030204" pitchFamily="34" charset="0"/>
              </a:rPr>
              <a:t>Mathieu</a:t>
            </a:r>
            <a:r>
              <a:rPr lang="en-US" sz="2000" dirty="0">
                <a:latin typeface="Calibri" panose="020F0502020204030204" pitchFamily="34" charset="0"/>
                <a:cs typeface="Calibri" panose="020F0502020204030204" pitchFamily="34" charset="0"/>
              </a:rPr>
              <a:t>, 2012; Pearlman </a:t>
            </a:r>
            <a:r>
              <a:rPr lang="en-US" sz="2000" dirty="0" smtClean="0">
                <a:latin typeface="Calibri" panose="020F0502020204030204" pitchFamily="34" charset="0"/>
                <a:cs typeface="Calibri" panose="020F0502020204030204" pitchFamily="34" charset="0"/>
              </a:rPr>
              <a:t>&amp; </a:t>
            </a:r>
            <a:r>
              <a:rPr lang="en-US" sz="2000" dirty="0" err="1">
                <a:latin typeface="Calibri" panose="020F0502020204030204" pitchFamily="34" charset="0"/>
                <a:cs typeface="Calibri" panose="020F0502020204030204" pitchFamily="34" charset="0"/>
              </a:rPr>
              <a:t>Saakvitne</a:t>
            </a:r>
            <a:r>
              <a:rPr lang="en-US" sz="2000" dirty="0">
                <a:latin typeface="Calibri" panose="020F0502020204030204" pitchFamily="34" charset="0"/>
                <a:cs typeface="Calibri" panose="020F0502020204030204" pitchFamily="34" charset="0"/>
              </a:rPr>
              <a:t>, 1995</a:t>
            </a:r>
            <a:r>
              <a:rPr lang="en-US" sz="2000" dirty="0" smtClean="0">
                <a:latin typeface="Calibri" panose="020F0502020204030204" pitchFamily="34" charset="0"/>
                <a:cs typeface="Calibri" panose="020F0502020204030204" pitchFamily="34" charset="0"/>
              </a:rPr>
              <a:t>)</a:t>
            </a:r>
          </a:p>
          <a:p>
            <a:pPr lvl="1"/>
            <a:r>
              <a:rPr lang="en-US" sz="2400" dirty="0" smtClean="0">
                <a:solidFill>
                  <a:schemeClr val="tx2"/>
                </a:solidFill>
                <a:latin typeface="Calibri" panose="020F0502020204030204" pitchFamily="34" charset="0"/>
                <a:cs typeface="Calibri" panose="020F0502020204030204" pitchFamily="34" charset="0"/>
              </a:rPr>
              <a:t>Awareness</a:t>
            </a:r>
          </a:p>
          <a:p>
            <a:pPr lvl="1"/>
            <a:r>
              <a:rPr lang="en-US" sz="2400" dirty="0" smtClean="0">
                <a:solidFill>
                  <a:schemeClr val="tx2"/>
                </a:solidFill>
                <a:latin typeface="Calibri" panose="020F0502020204030204" pitchFamily="34" charset="0"/>
                <a:cs typeface="Calibri" panose="020F0502020204030204" pitchFamily="34" charset="0"/>
              </a:rPr>
              <a:t>Fair warning</a:t>
            </a:r>
          </a:p>
          <a:p>
            <a:pPr lvl="1"/>
            <a:r>
              <a:rPr lang="en-US" sz="2400" dirty="0" smtClean="0">
                <a:solidFill>
                  <a:schemeClr val="tx2"/>
                </a:solidFill>
                <a:latin typeface="Calibri" panose="020F0502020204030204" pitchFamily="34" charset="0"/>
                <a:cs typeface="Calibri" panose="020F0502020204030204" pitchFamily="34" charset="0"/>
              </a:rPr>
              <a:t>Consent</a:t>
            </a:r>
          </a:p>
          <a:p>
            <a:pPr lvl="1"/>
            <a:r>
              <a:rPr lang="en-US" sz="2400" dirty="0" smtClean="0">
                <a:solidFill>
                  <a:schemeClr val="tx2"/>
                </a:solidFill>
                <a:latin typeface="Calibri" panose="020F0502020204030204" pitchFamily="34" charset="0"/>
                <a:cs typeface="Calibri" panose="020F0502020204030204" pitchFamily="34" charset="0"/>
              </a:rPr>
              <a:t>Thoughtful disclosure</a:t>
            </a:r>
          </a:p>
          <a:p>
            <a:pPr lvl="1"/>
            <a:endParaRPr lang="en-US" sz="1800" dirty="0">
              <a:solidFill>
                <a:schemeClr val="tx2"/>
              </a:solidFill>
              <a:latin typeface="Calibri" panose="020F0502020204030204" pitchFamily="34" charset="0"/>
              <a:cs typeface="Calibri" panose="020F0502020204030204" pitchFamily="34" charset="0"/>
            </a:endParaRPr>
          </a:p>
        </p:txBody>
      </p:sp>
      <p:sp>
        <p:nvSpPr>
          <p:cNvPr id="4" name="AutoShape 2" descr="Image result for slim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8599" y="3886200"/>
            <a:ext cx="3769783" cy="2609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2147443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414327" cy="1066800"/>
          </a:xfrm>
        </p:spPr>
        <p:txBody>
          <a:bodyPr>
            <a:normAutofit/>
          </a:bodyPr>
          <a:lstStyle/>
          <a:p>
            <a:r>
              <a:rPr lang="en-US" sz="2800" b="1" dirty="0" smtClean="0">
                <a:latin typeface="Calibri" panose="020F0502020204030204" pitchFamily="34" charset="0"/>
                <a:cs typeface="Calibri" panose="020F0502020204030204" pitchFamily="34" charset="0"/>
              </a:rPr>
              <a:t>R-TIP’s tools for preventing Secondary Traumatic Stress, vicarious trauma, and compassion fatigue</a:t>
            </a:r>
            <a:endParaRPr lang="en-US" sz="2800" b="1" dirty="0">
              <a:latin typeface="Calibri" panose="020F0502020204030204" pitchFamily="34" charset="0"/>
              <a:cs typeface="Calibri" panose="020F0502020204030204" pitchFamily="34" charset="0"/>
            </a:endParaRPr>
          </a:p>
        </p:txBody>
      </p:sp>
      <p:graphicFrame>
        <p:nvGraphicFramePr>
          <p:cNvPr id="5" name="Diagram 4"/>
          <p:cNvGraphicFramePr/>
          <p:nvPr>
            <p:extLst>
              <p:ext uri="{D42A27DB-BD31-4B8C-83A1-F6EECF244321}">
                <p14:modId xmlns:p14="http://schemas.microsoft.com/office/powerpoint/2010/main" val="2752282407"/>
              </p:ext>
            </p:extLst>
          </p:nvPr>
        </p:nvGraphicFramePr>
        <p:xfrm>
          <a:off x="381000" y="1600200"/>
          <a:ext cx="85344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7103518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bwMode="auto">
          <a:xfrm>
            <a:off x="457200" y="533400"/>
            <a:ext cx="8229600" cy="1066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r>
              <a:rPr lang="en-US" sz="3400" b="1" dirty="0">
                <a:latin typeface="Arial Rounded MT Bold" panose="020F0704030504030204" pitchFamily="34" charset="0"/>
                <a:cs typeface="Calibri" panose="020F0502020204030204" pitchFamily="34" charset="0"/>
              </a:rPr>
              <a:t>Being </a:t>
            </a:r>
            <a:r>
              <a:rPr lang="en-US" sz="3400" b="1" dirty="0" smtClean="0">
                <a:latin typeface="Arial Rounded MT Bold" panose="020F0704030504030204" pitchFamily="34" charset="0"/>
                <a:cs typeface="Calibri" panose="020F0502020204030204" pitchFamily="34" charset="0"/>
              </a:rPr>
              <a:t>ready </a:t>
            </a:r>
            <a:r>
              <a:rPr lang="en-US" sz="3400" b="1" dirty="0">
                <a:latin typeface="Arial Rounded MT Bold" panose="020F0704030504030204" pitchFamily="34" charset="0"/>
                <a:cs typeface="Calibri" panose="020F0502020204030204" pitchFamily="34" charset="0"/>
              </a:rPr>
              <a:t>to </a:t>
            </a:r>
            <a:r>
              <a:rPr lang="en-US" sz="3400" b="1" dirty="0" smtClean="0">
                <a:latin typeface="Arial Rounded MT Bold" panose="020F0704030504030204" pitchFamily="34" charset="0"/>
                <a:cs typeface="Calibri" panose="020F0502020204030204" pitchFamily="34" charset="0"/>
              </a:rPr>
              <a:t>respond in the moment to disclosures</a:t>
            </a:r>
            <a:r>
              <a:rPr lang="en-US" sz="3400" dirty="0" smtClean="0">
                <a:latin typeface="Arial Rounded MT Bold" panose="020F0704030504030204" pitchFamily="34" charset="0"/>
                <a:cs typeface="Calibri" panose="020F0502020204030204" pitchFamily="34" charset="0"/>
              </a:rPr>
              <a:t/>
            </a:r>
            <a:br>
              <a:rPr lang="en-US" sz="3400" dirty="0" smtClean="0">
                <a:latin typeface="Arial Rounded MT Bold" panose="020F0704030504030204" pitchFamily="34" charset="0"/>
                <a:cs typeface="Calibri" panose="020F0502020204030204" pitchFamily="34" charset="0"/>
              </a:rPr>
            </a:br>
            <a:endParaRPr lang="en-US" sz="3400" dirty="0" smtClean="0">
              <a:latin typeface="Arial Rounded MT Bold" panose="020F0704030504030204" pitchFamily="34" charset="0"/>
              <a:cs typeface="Calibri" panose="020F0502020204030204" pitchFamily="34" charset="0"/>
            </a:endParaRPr>
          </a:p>
        </p:txBody>
      </p:sp>
      <p:sp>
        <p:nvSpPr>
          <p:cNvPr id="23555" name="Content Placeholder 2"/>
          <p:cNvSpPr>
            <a:spLocks noGrp="1"/>
          </p:cNvSpPr>
          <p:nvPr>
            <p:ph idx="1"/>
          </p:nvPr>
        </p:nvSpPr>
        <p:spPr bwMode="auto">
          <a:xfrm>
            <a:off x="457200" y="1600200"/>
            <a:ext cx="8229600" cy="495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7938" lvl="1" indent="0">
              <a:buNone/>
            </a:pPr>
            <a:endParaRPr lang="en-US" dirty="0" smtClean="0">
              <a:latin typeface="+mj-lt"/>
            </a:endParaRPr>
          </a:p>
          <a:p>
            <a:pPr marL="0" lvl="0" indent="0">
              <a:lnSpc>
                <a:spcPct val="80000"/>
              </a:lnSpc>
              <a:buNone/>
            </a:pPr>
            <a:endParaRPr lang="en-US" sz="2400" dirty="0" smtClean="0"/>
          </a:p>
          <a:p>
            <a:pPr lvl="1">
              <a:lnSpc>
                <a:spcPct val="80000"/>
              </a:lnSpc>
            </a:pPr>
            <a:endParaRPr lang="en-US" sz="2400" dirty="0" smtClean="0"/>
          </a:p>
          <a:p>
            <a:endParaRPr lang="en-US" dirty="0" smtClean="0"/>
          </a:p>
        </p:txBody>
      </p:sp>
      <p:graphicFrame>
        <p:nvGraphicFramePr>
          <p:cNvPr id="2" name="Table 1"/>
          <p:cNvGraphicFramePr>
            <a:graphicFrameLocks noGrp="1"/>
          </p:cNvGraphicFramePr>
          <p:nvPr>
            <p:extLst>
              <p:ext uri="{D42A27DB-BD31-4B8C-83A1-F6EECF244321}">
                <p14:modId xmlns:p14="http://schemas.microsoft.com/office/powerpoint/2010/main" val="2389972365"/>
              </p:ext>
            </p:extLst>
          </p:nvPr>
        </p:nvGraphicFramePr>
        <p:xfrm>
          <a:off x="685799" y="1720557"/>
          <a:ext cx="8229600" cy="4993303"/>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870243">
                <a:tc>
                  <a:txBody>
                    <a:bodyPr/>
                    <a:lstStyle/>
                    <a:p>
                      <a:r>
                        <a:rPr lang="en-US" sz="2400" dirty="0" smtClean="0">
                          <a:latin typeface="Calibri" panose="020F0502020204030204" pitchFamily="34" charset="0"/>
                          <a:cs typeface="Calibri" panose="020F0502020204030204" pitchFamily="34" charset="0"/>
                        </a:rPr>
                        <a:t>Guidelines</a:t>
                      </a:r>
                      <a:endParaRPr lang="en-US" sz="2400" dirty="0">
                        <a:latin typeface="Calibri" panose="020F0502020204030204" pitchFamily="34" charset="0"/>
                        <a:cs typeface="Calibri" panose="020F0502020204030204" pitchFamily="34" charset="0"/>
                      </a:endParaRPr>
                    </a:p>
                  </a:txBody>
                  <a:tcPr/>
                </a:tc>
                <a:tc>
                  <a:txBody>
                    <a:bodyPr/>
                    <a:lstStyle/>
                    <a:p>
                      <a:r>
                        <a:rPr lang="en-US" sz="2400" dirty="0" smtClean="0">
                          <a:latin typeface="Calibri" panose="020F0502020204030204" pitchFamily="34" charset="0"/>
                          <a:cs typeface="Calibri" panose="020F0502020204030204" pitchFamily="34" charset="0"/>
                        </a:rPr>
                        <a:t>What</a:t>
                      </a:r>
                      <a:r>
                        <a:rPr lang="en-US" sz="2400" baseline="0" dirty="0" smtClean="0">
                          <a:latin typeface="Calibri" panose="020F0502020204030204" pitchFamily="34" charset="0"/>
                          <a:cs typeface="Calibri" panose="020F0502020204030204" pitchFamily="34" charset="0"/>
                        </a:rPr>
                        <a:t> helps</a:t>
                      </a:r>
                      <a:endParaRPr lang="en-US" sz="2400" dirty="0">
                        <a:latin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kern="1200" dirty="0" smtClean="0">
                          <a:solidFill>
                            <a:schemeClr val="bg1"/>
                          </a:solidFill>
                          <a:effectLst/>
                          <a:latin typeface="Calibri" panose="020F0502020204030204" pitchFamily="34" charset="0"/>
                          <a:ea typeface="+mn-ea"/>
                          <a:cs typeface="Calibri" panose="020F0502020204030204" pitchFamily="34" charset="0"/>
                        </a:rPr>
                        <a:t>What</a:t>
                      </a:r>
                      <a:r>
                        <a:rPr kumimoji="0" lang="en-US" sz="2400" b="1" kern="1200" baseline="0" dirty="0" smtClean="0">
                          <a:solidFill>
                            <a:schemeClr val="bg1"/>
                          </a:solidFill>
                          <a:effectLst/>
                          <a:latin typeface="Calibri" panose="020F0502020204030204" pitchFamily="34" charset="0"/>
                          <a:ea typeface="+mn-ea"/>
                          <a:cs typeface="Calibri" panose="020F0502020204030204" pitchFamily="34" charset="0"/>
                        </a:rPr>
                        <a:t> doesn’t help</a:t>
                      </a:r>
                      <a:endParaRPr lang="en-US" sz="2400" dirty="0">
                        <a:ln>
                          <a:solidFill>
                            <a:sysClr val="windowText" lastClr="000000"/>
                          </a:solidFill>
                        </a:ln>
                        <a:solidFill>
                          <a:schemeClr val="bg1"/>
                        </a:solidFill>
                        <a:effectLst/>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000"/>
                  </a:ext>
                </a:extLst>
              </a:tr>
              <a:tr h="1284290">
                <a:tc>
                  <a:txBody>
                    <a:bodyPr/>
                    <a:lstStyle/>
                    <a:p>
                      <a:r>
                        <a:rPr lang="en-US" sz="2400" dirty="0" smtClean="0">
                          <a:latin typeface="Calibri" panose="020F0502020204030204" pitchFamily="34" charset="0"/>
                          <a:cs typeface="Calibri" panose="020F0502020204030204" pitchFamily="34" charset="0"/>
                        </a:rPr>
                        <a:t>1. Be present</a:t>
                      </a:r>
                      <a:endParaRPr lang="en-US" sz="2400" dirty="0">
                        <a:latin typeface="Calibri" panose="020F0502020204030204" pitchFamily="34" charset="0"/>
                        <a:cs typeface="Calibri" panose="020F0502020204030204" pitchFamily="34" charset="0"/>
                      </a:endParaRPr>
                    </a:p>
                  </a:txBody>
                  <a:tcPr/>
                </a:tc>
                <a:tc>
                  <a:txBody>
                    <a:bodyPr/>
                    <a:lstStyle/>
                    <a:p>
                      <a:r>
                        <a:rPr lang="en-US" sz="2400" dirty="0" smtClean="0">
                          <a:latin typeface="Calibri" panose="020F0502020204030204" pitchFamily="34" charset="0"/>
                          <a:cs typeface="Calibri" panose="020F0502020204030204" pitchFamily="34" charset="0"/>
                        </a:rPr>
                        <a:t>Keep eyes focused where you usually do</a:t>
                      </a:r>
                      <a:endParaRPr lang="en-US" sz="2400" dirty="0">
                        <a:latin typeface="Calibri" panose="020F0502020204030204" pitchFamily="34" charset="0"/>
                        <a:cs typeface="Calibri" panose="020F0502020204030204" pitchFamily="34" charset="0"/>
                      </a:endParaRPr>
                    </a:p>
                  </a:txBody>
                  <a:tcPr/>
                </a:tc>
                <a:tc>
                  <a:txBody>
                    <a:bodyPr/>
                    <a:lstStyle/>
                    <a:p>
                      <a:r>
                        <a:rPr lang="en-US" sz="2400" dirty="0" smtClean="0">
                          <a:solidFill>
                            <a:srgbClr val="C00000"/>
                          </a:solidFill>
                          <a:latin typeface="Calibri" panose="020F0502020204030204" pitchFamily="34" charset="0"/>
                          <a:cs typeface="Calibri" panose="020F0502020204030204" pitchFamily="34" charset="0"/>
                        </a:rPr>
                        <a:t>Looking away, changing the subject</a:t>
                      </a:r>
                      <a:endParaRPr lang="en-US" sz="2400" dirty="0">
                        <a:solidFill>
                          <a:srgbClr val="C00000"/>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001"/>
                  </a:ext>
                </a:extLst>
              </a:tr>
              <a:tr h="1284290">
                <a:tc>
                  <a:txBody>
                    <a:bodyPr/>
                    <a:lstStyle/>
                    <a:p>
                      <a:r>
                        <a:rPr lang="en-US" sz="2400" dirty="0" smtClean="0">
                          <a:latin typeface="Calibri" panose="020F0502020204030204" pitchFamily="34" charset="0"/>
                          <a:cs typeface="Calibri" panose="020F0502020204030204" pitchFamily="34" charset="0"/>
                        </a:rPr>
                        <a:t>2. Show you’re </a:t>
                      </a:r>
                      <a:br>
                        <a:rPr lang="en-US" sz="2400" dirty="0" smtClean="0">
                          <a:latin typeface="Calibri" panose="020F0502020204030204" pitchFamily="34" charset="0"/>
                          <a:cs typeface="Calibri" panose="020F0502020204030204" pitchFamily="34" charset="0"/>
                        </a:rPr>
                      </a:br>
                      <a:r>
                        <a:rPr lang="en-US" sz="2400" dirty="0" smtClean="0">
                          <a:latin typeface="Calibri" panose="020F0502020204030204" pitchFamily="34" charset="0"/>
                          <a:cs typeface="Calibri" panose="020F0502020204030204" pitchFamily="34" charset="0"/>
                        </a:rPr>
                        <a:t>    listening</a:t>
                      </a:r>
                      <a:endParaRPr lang="en-US" sz="2400" dirty="0">
                        <a:latin typeface="Calibri" panose="020F0502020204030204" pitchFamily="34" charset="0"/>
                        <a:cs typeface="Calibri" panose="020F0502020204030204" pitchFamily="34" charset="0"/>
                      </a:endParaRPr>
                    </a:p>
                  </a:txBody>
                  <a:tcPr/>
                </a:tc>
                <a:tc>
                  <a:txBody>
                    <a:bodyPr/>
                    <a:lstStyle/>
                    <a:p>
                      <a:r>
                        <a:rPr lang="en-US" sz="2400" dirty="0" smtClean="0">
                          <a:latin typeface="Calibri" panose="020F0502020204030204" pitchFamily="34" charset="0"/>
                          <a:cs typeface="Calibri" panose="020F0502020204030204" pitchFamily="34" charset="0"/>
                        </a:rPr>
                        <a:t>Reflect back what you’ve heard</a:t>
                      </a:r>
                      <a:endParaRPr lang="en-US" sz="2400" dirty="0">
                        <a:latin typeface="Calibri" panose="020F0502020204030204" pitchFamily="34" charset="0"/>
                        <a:cs typeface="Calibri" panose="020F0502020204030204" pitchFamily="34" charset="0"/>
                      </a:endParaRPr>
                    </a:p>
                  </a:txBody>
                  <a:tcPr/>
                </a:tc>
                <a:tc>
                  <a:txBody>
                    <a:bodyPr/>
                    <a:lstStyle/>
                    <a:p>
                      <a:r>
                        <a:rPr lang="en-US" sz="2400" dirty="0" smtClean="0">
                          <a:solidFill>
                            <a:srgbClr val="C00000"/>
                          </a:solidFill>
                          <a:latin typeface="Calibri" panose="020F0502020204030204" pitchFamily="34" charset="0"/>
                          <a:cs typeface="Calibri" panose="020F0502020204030204" pitchFamily="34" charset="0"/>
                        </a:rPr>
                        <a:t>Interpretations, questions, sharing</a:t>
                      </a:r>
                      <a:r>
                        <a:rPr lang="en-US" sz="2400" baseline="0" dirty="0" smtClean="0">
                          <a:solidFill>
                            <a:srgbClr val="C00000"/>
                          </a:solidFill>
                          <a:latin typeface="Calibri" panose="020F0502020204030204" pitchFamily="34" charset="0"/>
                          <a:cs typeface="Calibri" panose="020F0502020204030204" pitchFamily="34" charset="0"/>
                        </a:rPr>
                        <a:t> </a:t>
                      </a:r>
                      <a:r>
                        <a:rPr lang="en-US" sz="2400" dirty="0" smtClean="0">
                          <a:solidFill>
                            <a:srgbClr val="C00000"/>
                          </a:solidFill>
                          <a:latin typeface="Calibri" panose="020F0502020204030204" pitchFamily="34" charset="0"/>
                          <a:cs typeface="Calibri" panose="020F0502020204030204" pitchFamily="34" charset="0"/>
                        </a:rPr>
                        <a:t>own experiences</a:t>
                      </a:r>
                      <a:endParaRPr lang="en-US" sz="2400" dirty="0">
                        <a:solidFill>
                          <a:srgbClr val="C00000"/>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002"/>
                  </a:ext>
                </a:extLst>
              </a:tr>
              <a:tr h="1455529">
                <a:tc>
                  <a:txBody>
                    <a:bodyPr/>
                    <a:lstStyle/>
                    <a:p>
                      <a:r>
                        <a:rPr lang="en-US" sz="2400" dirty="0" smtClean="0">
                          <a:latin typeface="Calibri" panose="020F0502020204030204" pitchFamily="34" charset="0"/>
                          <a:cs typeface="Calibri" panose="020F0502020204030204" pitchFamily="34" charset="0"/>
                        </a:rPr>
                        <a:t>3. Stay calm and </a:t>
                      </a:r>
                      <a:br>
                        <a:rPr lang="en-US" sz="2400" dirty="0" smtClean="0">
                          <a:latin typeface="Calibri" panose="020F0502020204030204" pitchFamily="34" charset="0"/>
                          <a:cs typeface="Calibri" panose="020F0502020204030204" pitchFamily="34" charset="0"/>
                        </a:rPr>
                      </a:br>
                      <a:r>
                        <a:rPr lang="en-US" sz="2400" dirty="0" smtClean="0">
                          <a:latin typeface="Calibri" panose="020F0502020204030204" pitchFamily="34" charset="0"/>
                          <a:cs typeface="Calibri" panose="020F0502020204030204" pitchFamily="34" charset="0"/>
                        </a:rPr>
                        <a:t>    focused</a:t>
                      </a:r>
                      <a:endParaRPr lang="en-US" sz="2400" dirty="0">
                        <a:latin typeface="Calibri" panose="020F0502020204030204" pitchFamily="34" charset="0"/>
                        <a:cs typeface="Calibri" panose="020F0502020204030204" pitchFamily="34" charset="0"/>
                      </a:endParaRPr>
                    </a:p>
                  </a:txBody>
                  <a:tcPr/>
                </a:tc>
                <a:tc>
                  <a:txBody>
                    <a:bodyPr/>
                    <a:lstStyle/>
                    <a:p>
                      <a:r>
                        <a:rPr lang="en-US" sz="2400" dirty="0" smtClean="0">
                          <a:latin typeface="Calibri" panose="020F0502020204030204" pitchFamily="34" charset="0"/>
                          <a:cs typeface="Calibri" panose="020F0502020204030204" pitchFamily="34" charset="0"/>
                        </a:rPr>
                        <a:t>Find</a:t>
                      </a:r>
                      <a:r>
                        <a:rPr lang="en-US" sz="2400" baseline="0" dirty="0" smtClean="0">
                          <a:latin typeface="Calibri" panose="020F0502020204030204" pitchFamily="34" charset="0"/>
                          <a:cs typeface="Calibri" panose="020F0502020204030204" pitchFamily="34" charset="0"/>
                        </a:rPr>
                        <a:t> a centering, calm thought to focus on in your own mind</a:t>
                      </a:r>
                      <a:endParaRPr lang="en-US" sz="2400" dirty="0">
                        <a:latin typeface="Calibri" panose="020F0502020204030204" pitchFamily="34" charset="0"/>
                        <a:cs typeface="Calibri" panose="020F0502020204030204" pitchFamily="34" charset="0"/>
                      </a:endParaRPr>
                    </a:p>
                  </a:txBody>
                  <a:tcPr/>
                </a:tc>
                <a:tc>
                  <a:txBody>
                    <a:bodyPr/>
                    <a:lstStyle/>
                    <a:p>
                      <a:r>
                        <a:rPr lang="en-US" sz="2400" dirty="0" smtClean="0">
                          <a:solidFill>
                            <a:srgbClr val="C00000"/>
                          </a:solidFill>
                          <a:latin typeface="Calibri" panose="020F0502020204030204" pitchFamily="34" charset="0"/>
                          <a:cs typeface="Calibri" panose="020F0502020204030204" pitchFamily="34" charset="0"/>
                        </a:rPr>
                        <a:t>Over-reactions,</a:t>
                      </a:r>
                      <a:r>
                        <a:rPr lang="en-US" sz="2400" baseline="0" dirty="0" smtClean="0">
                          <a:solidFill>
                            <a:srgbClr val="C00000"/>
                          </a:solidFill>
                          <a:latin typeface="Calibri" panose="020F0502020204030204" pitchFamily="34" charset="0"/>
                          <a:cs typeface="Calibri" panose="020F0502020204030204" pitchFamily="34" charset="0"/>
                        </a:rPr>
                        <a:t> even with empathy</a:t>
                      </a:r>
                      <a:endParaRPr lang="en-US" sz="2400" dirty="0">
                        <a:solidFill>
                          <a:srgbClr val="C00000"/>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1743566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1066800"/>
          </a:xfrm>
        </p:spPr>
        <p:txBody>
          <a:bodyPr>
            <a:noAutofit/>
          </a:bodyPr>
          <a:lstStyle/>
          <a:p>
            <a:r>
              <a:rPr lang="en-US" sz="3400" b="1" dirty="0" smtClean="0">
                <a:latin typeface="Arial Rounded MT Bold" panose="020F0704030504030204" pitchFamily="34" charset="0"/>
                <a:cs typeface="Calibri" panose="020F0502020204030204" pitchFamily="34" charset="0"/>
              </a:rPr>
              <a:t>Being ready to respond if someone becomes </a:t>
            </a:r>
            <a:r>
              <a:rPr lang="en-US" sz="3400" b="1" dirty="0">
                <a:latin typeface="Arial Rounded MT Bold" panose="020F0704030504030204" pitchFamily="34" charset="0"/>
                <a:cs typeface="Calibri" panose="020F0502020204030204" pitchFamily="34" charset="0"/>
              </a:rPr>
              <a:t>t</a:t>
            </a:r>
            <a:r>
              <a:rPr lang="en-US" sz="3400" b="1" dirty="0" smtClean="0">
                <a:latin typeface="Arial Rounded MT Bold" panose="020F0704030504030204" pitchFamily="34" charset="0"/>
                <a:cs typeface="Calibri" panose="020F0502020204030204" pitchFamily="34" charset="0"/>
              </a:rPr>
              <a:t>riggered</a:t>
            </a:r>
            <a:endParaRPr lang="en-US" sz="3400" b="1"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381000" y="1905000"/>
            <a:ext cx="8382000" cy="4648200"/>
          </a:xfrm>
        </p:spPr>
        <p:txBody>
          <a:bodyPr>
            <a:normAutofit fontScale="92500" lnSpcReduction="20000"/>
          </a:bodyPr>
          <a:lstStyle/>
          <a:p>
            <a:r>
              <a:rPr lang="en-US" dirty="0" smtClean="0">
                <a:latin typeface="Calibri" panose="020F0502020204030204" pitchFamily="34" charset="0"/>
                <a:cs typeface="Calibri" panose="020F0502020204030204" pitchFamily="34" charset="0"/>
              </a:rPr>
              <a:t>Recognizing the signs of a triggered response</a:t>
            </a:r>
          </a:p>
          <a:p>
            <a:r>
              <a:rPr lang="en-US" dirty="0" smtClean="0">
                <a:latin typeface="Calibri" panose="020F0502020204030204" pitchFamily="34" charset="0"/>
                <a:cs typeface="Calibri" panose="020F0502020204030204" pitchFamily="34" charset="0"/>
              </a:rPr>
              <a:t>Check </a:t>
            </a:r>
            <a:r>
              <a:rPr lang="en-US" dirty="0" smtClean="0">
                <a:latin typeface="Calibri" panose="020F0502020204030204" pitchFamily="34" charset="0"/>
                <a:cs typeface="Calibri" panose="020F0502020204030204" pitchFamily="34" charset="0"/>
              </a:rPr>
              <a:t>your own level of arousal</a:t>
            </a:r>
          </a:p>
          <a:p>
            <a:pPr lvl="1"/>
            <a:r>
              <a:rPr lang="en-US" sz="2400" dirty="0" smtClean="0">
                <a:solidFill>
                  <a:schemeClr val="tx2"/>
                </a:solidFill>
                <a:latin typeface="Calibri" panose="020F0502020204030204" pitchFamily="34" charset="0"/>
                <a:cs typeface="Calibri" panose="020F0502020204030204" pitchFamily="34" charset="0"/>
              </a:rPr>
              <a:t>Remember the airplane “oxygen mask”</a:t>
            </a:r>
          </a:p>
          <a:p>
            <a:r>
              <a:rPr lang="en-US" dirty="0" smtClean="0">
                <a:latin typeface="Calibri" panose="020F0502020204030204" pitchFamily="34" charset="0"/>
                <a:cs typeface="Calibri" panose="020F0502020204030204" pitchFamily="34" charset="0"/>
              </a:rPr>
              <a:t>Use a calm voice</a:t>
            </a:r>
          </a:p>
          <a:p>
            <a:r>
              <a:rPr lang="en-US" dirty="0" smtClean="0">
                <a:latin typeface="Calibri" panose="020F0502020204030204" pitchFamily="34" charset="0"/>
                <a:cs typeface="Calibri" panose="020F0502020204030204" pitchFamily="34" charset="0"/>
              </a:rPr>
              <a:t>Put a label on what’s happening</a:t>
            </a:r>
          </a:p>
          <a:p>
            <a:r>
              <a:rPr lang="en-US" dirty="0" smtClean="0">
                <a:latin typeface="Calibri" panose="020F0502020204030204" pitchFamily="34" charset="0"/>
                <a:cs typeface="Calibri" panose="020F0502020204030204" pitchFamily="34" charset="0"/>
              </a:rPr>
              <a:t>Invite person to engage in a self-calming or grounding exercise with you that </a:t>
            </a:r>
            <a:r>
              <a:rPr lang="en-US" i="1" dirty="0" smtClean="0">
                <a:latin typeface="Calibri" panose="020F0502020204030204" pitchFamily="34" charset="0"/>
                <a:cs typeface="Calibri" panose="020F0502020204030204" pitchFamily="34" charset="0"/>
              </a:rPr>
              <a:t>you</a:t>
            </a:r>
            <a:r>
              <a:rPr lang="en-US" dirty="0" smtClean="0">
                <a:latin typeface="Calibri" panose="020F0502020204030204" pitchFamily="34" charset="0"/>
                <a:cs typeface="Calibri" panose="020F0502020204030204" pitchFamily="34" charset="0"/>
              </a:rPr>
              <a:t> like and that </a:t>
            </a:r>
            <a:r>
              <a:rPr lang="en-US" i="1" dirty="0" smtClean="0">
                <a:latin typeface="Calibri" panose="020F0502020204030204" pitchFamily="34" charset="0"/>
                <a:cs typeface="Calibri" panose="020F0502020204030204" pitchFamily="34" charset="0"/>
              </a:rPr>
              <a:t>you</a:t>
            </a:r>
            <a:r>
              <a:rPr lang="en-US" dirty="0" smtClean="0">
                <a:latin typeface="Calibri" panose="020F0502020204030204" pitchFamily="34" charset="0"/>
                <a:cs typeface="Calibri" panose="020F0502020204030204" pitchFamily="34" charset="0"/>
              </a:rPr>
              <a:t> actually do</a:t>
            </a:r>
          </a:p>
          <a:p>
            <a:pPr lvl="1"/>
            <a:r>
              <a:rPr lang="en-US" sz="2400" dirty="0" smtClean="0">
                <a:solidFill>
                  <a:schemeClr val="tx2"/>
                </a:solidFill>
                <a:latin typeface="Calibri" panose="020F0502020204030204" pitchFamily="34" charset="0"/>
                <a:cs typeface="Calibri" panose="020F0502020204030204" pitchFamily="34" charset="0"/>
              </a:rPr>
              <a:t>Deep (“belly”) breathing</a:t>
            </a:r>
          </a:p>
          <a:p>
            <a:pPr lvl="1"/>
            <a:r>
              <a:rPr lang="en-US" sz="2400" dirty="0" smtClean="0">
                <a:solidFill>
                  <a:schemeClr val="tx2"/>
                </a:solidFill>
                <a:latin typeface="Calibri" panose="020F0502020204030204" pitchFamily="34" charset="0"/>
                <a:cs typeface="Calibri" panose="020F0502020204030204" pitchFamily="34" charset="0"/>
              </a:rPr>
              <a:t>Centering thought</a:t>
            </a:r>
          </a:p>
          <a:p>
            <a:pPr lvl="1"/>
            <a:r>
              <a:rPr lang="en-US" sz="2400" dirty="0" smtClean="0">
                <a:solidFill>
                  <a:schemeClr val="tx2"/>
                </a:solidFill>
                <a:latin typeface="Calibri" panose="020F0502020204030204" pitchFamily="34" charset="0"/>
                <a:cs typeface="Calibri" panose="020F0502020204030204" pitchFamily="34" charset="0"/>
              </a:rPr>
              <a:t>Mindfulness exercise</a:t>
            </a:r>
          </a:p>
          <a:p>
            <a:pPr lvl="1"/>
            <a:r>
              <a:rPr lang="en-US" sz="2400" dirty="0" smtClean="0">
                <a:solidFill>
                  <a:schemeClr val="tx2"/>
                </a:solidFill>
                <a:latin typeface="Calibri" panose="020F0502020204030204" pitchFamily="34" charset="0"/>
                <a:cs typeface="Calibri" panose="020F0502020204030204" pitchFamily="34" charset="0"/>
              </a:rPr>
              <a:t>Grounding with the five senses</a:t>
            </a:r>
          </a:p>
          <a:p>
            <a:pPr lvl="1"/>
            <a:r>
              <a:rPr lang="en-US" sz="2400" dirty="0" smtClean="0">
                <a:solidFill>
                  <a:schemeClr val="tx2"/>
                </a:solidFill>
                <a:latin typeface="Calibri" panose="020F0502020204030204" pitchFamily="34" charset="0"/>
                <a:cs typeface="Calibri" panose="020F0502020204030204" pitchFamily="34" charset="0"/>
              </a:rPr>
              <a:t>“Safe place” imagery</a:t>
            </a:r>
          </a:p>
          <a:p>
            <a:pPr lvl="1"/>
            <a:r>
              <a:rPr lang="en-US" sz="2400" dirty="0" smtClean="0">
                <a:solidFill>
                  <a:schemeClr val="tx2"/>
                </a:solidFill>
                <a:latin typeface="Calibri" panose="020F0502020204030204" pitchFamily="34" charset="0"/>
                <a:cs typeface="Calibri" panose="020F0502020204030204" pitchFamily="34" charset="0"/>
              </a:rPr>
              <a:t>SOS (TARGET: Julian Ford, </a:t>
            </a:r>
            <a:r>
              <a:rPr lang="en-US" sz="2400" dirty="0">
                <a:solidFill>
                  <a:schemeClr val="tx2"/>
                </a:solidFill>
                <a:latin typeface="Calibri" panose="020F0502020204030204" pitchFamily="34" charset="0"/>
                <a:cs typeface="Calibri" panose="020F0502020204030204" pitchFamily="34" charset="0"/>
              </a:rPr>
              <a:t>©University </a:t>
            </a:r>
            <a:r>
              <a:rPr lang="en-US" sz="2400" dirty="0" smtClean="0">
                <a:solidFill>
                  <a:schemeClr val="tx2"/>
                </a:solidFill>
                <a:latin typeface="Calibri" panose="020F0502020204030204" pitchFamily="34" charset="0"/>
                <a:cs typeface="Calibri" panose="020F0502020204030204" pitchFamily="34" charset="0"/>
              </a:rPr>
              <a:t>of Connecticut)</a:t>
            </a:r>
            <a:endParaRPr lang="en-US" sz="2400" dirty="0">
              <a:solidFill>
                <a:schemeClr val="tx2"/>
              </a:solidFill>
              <a:latin typeface="Calibri" panose="020F0502020204030204" pitchFamily="34" charset="0"/>
              <a:cs typeface="Calibri" panose="020F0502020204030204" pitchFamily="34" charset="0"/>
            </a:endParaRPr>
          </a:p>
          <a:p>
            <a:pPr lvl="1"/>
            <a:endParaRPr lang="en-US" sz="2400" dirty="0" smtClean="0">
              <a:solidFill>
                <a:schemeClr val="tx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5645506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 y="-152400"/>
            <a:ext cx="6553200" cy="8482413"/>
          </a:xfrm>
          <a:prstGeom prst="rect">
            <a:avLst/>
          </a:prstGeom>
        </p:spPr>
      </p:pic>
    </p:spTree>
    <p:extLst>
      <p:ext uri="{BB962C8B-B14F-4D97-AF65-F5344CB8AC3E}">
        <p14:creationId xmlns:p14="http://schemas.microsoft.com/office/powerpoint/2010/main" val="241020523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414327" cy="1066800"/>
          </a:xfrm>
        </p:spPr>
        <p:txBody>
          <a:bodyPr>
            <a:normAutofit/>
          </a:bodyPr>
          <a:lstStyle/>
          <a:p>
            <a:r>
              <a:rPr lang="en-US" sz="2800" b="1" dirty="0" smtClean="0">
                <a:latin typeface="Calibri" panose="020F0502020204030204" pitchFamily="34" charset="0"/>
                <a:cs typeface="Calibri" panose="020F0502020204030204" pitchFamily="34" charset="0"/>
              </a:rPr>
              <a:t>R-TIP’s tools for preventing Secondary Traumatic Stress, vicarious trauma, and compassion fatigue</a:t>
            </a:r>
            <a:endParaRPr lang="en-US" sz="2800" b="1" dirty="0">
              <a:latin typeface="Calibri" panose="020F0502020204030204" pitchFamily="34" charset="0"/>
              <a:cs typeface="Calibri" panose="020F0502020204030204" pitchFamily="34" charset="0"/>
            </a:endParaRPr>
          </a:p>
        </p:txBody>
      </p:sp>
      <p:graphicFrame>
        <p:nvGraphicFramePr>
          <p:cNvPr id="5" name="Diagram 4"/>
          <p:cNvGraphicFramePr/>
          <p:nvPr>
            <p:extLst>
              <p:ext uri="{D42A27DB-BD31-4B8C-83A1-F6EECF244321}">
                <p14:modId xmlns:p14="http://schemas.microsoft.com/office/powerpoint/2010/main" val="2215419053"/>
              </p:ext>
            </p:extLst>
          </p:nvPr>
        </p:nvGraphicFramePr>
        <p:xfrm>
          <a:off x="381000" y="1609436"/>
          <a:ext cx="85344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9683309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normAutofit/>
          </a:bodyPr>
          <a:lstStyle/>
          <a:p>
            <a:r>
              <a:rPr lang="en-US" sz="3400" b="1" dirty="0" smtClean="0">
                <a:latin typeface="Arial Rounded MT Bold" panose="020F0704030504030204" pitchFamily="34" charset="0"/>
                <a:cs typeface="Calibri" panose="020F0502020204030204" pitchFamily="34" charset="0"/>
              </a:rPr>
              <a:t>Developing an early warning system</a:t>
            </a:r>
            <a:endParaRPr lang="en-US" sz="3400" b="1"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533400" y="1600200"/>
            <a:ext cx="8229600" cy="5257800"/>
          </a:xfrm>
        </p:spPr>
        <p:txBody>
          <a:bodyPr>
            <a:normAutofit/>
          </a:bodyPr>
          <a:lstStyle/>
          <a:p>
            <a:r>
              <a:rPr lang="en-US" dirty="0" smtClean="0">
                <a:latin typeface="Calibri" panose="020F0502020204030204" pitchFamily="34" charset="0"/>
                <a:cs typeface="Calibri" panose="020F0502020204030204" pitchFamily="34" charset="0"/>
              </a:rPr>
              <a:t>Your “dosimeter”</a:t>
            </a:r>
          </a:p>
          <a:p>
            <a:endParaRPr lang="en-US" dirty="0">
              <a:latin typeface="+mj-lt"/>
            </a:endParaRPr>
          </a:p>
          <a:p>
            <a:endParaRPr lang="en-US" dirty="0" smtClean="0">
              <a:latin typeface="+mj-lt"/>
            </a:endParaRPr>
          </a:p>
          <a:p>
            <a:endParaRPr lang="en-US" dirty="0">
              <a:latin typeface="+mj-lt"/>
            </a:endParaRPr>
          </a:p>
          <a:p>
            <a:r>
              <a:rPr lang="en-US" dirty="0" smtClean="0">
                <a:latin typeface="Calibri" panose="020F0502020204030204" pitchFamily="34" charset="0"/>
                <a:cs typeface="Calibri" panose="020F0502020204030204" pitchFamily="34" charset="0"/>
              </a:rPr>
              <a:t>What signs do you experience most at work?</a:t>
            </a:r>
          </a:p>
          <a:p>
            <a:r>
              <a:rPr lang="en-US" dirty="0" smtClean="0">
                <a:latin typeface="Calibri" panose="020F0502020204030204" pitchFamily="34" charset="0"/>
                <a:cs typeface="Calibri" panose="020F0502020204030204" pitchFamily="34" charset="0"/>
              </a:rPr>
              <a:t>What signs do you bring home most often?</a:t>
            </a:r>
          </a:p>
          <a:p>
            <a:r>
              <a:rPr lang="en-US" dirty="0" smtClean="0">
                <a:latin typeface="Calibri" panose="020F0502020204030204" pitchFamily="34" charset="0"/>
                <a:cs typeface="Calibri" panose="020F0502020204030204" pitchFamily="34" charset="0"/>
              </a:rPr>
              <a:t>Who can partner with you on this?</a:t>
            </a:r>
          </a:p>
          <a:p>
            <a:pPr lvl="1"/>
            <a:r>
              <a:rPr lang="en-US" dirty="0" smtClean="0">
                <a:solidFill>
                  <a:schemeClr val="tx2"/>
                </a:solidFill>
                <a:latin typeface="Calibri" panose="020F0502020204030204" pitchFamily="34" charset="0"/>
                <a:cs typeface="Calibri" panose="020F0502020204030204" pitchFamily="34" charset="0"/>
              </a:rPr>
              <a:t>Who knows you, maybe even better than you do?</a:t>
            </a:r>
          </a:p>
          <a:p>
            <a:pPr lvl="1"/>
            <a:r>
              <a:rPr lang="en-US" dirty="0" smtClean="0">
                <a:solidFill>
                  <a:schemeClr val="tx2"/>
                </a:solidFill>
                <a:latin typeface="Calibri" panose="020F0502020204030204" pitchFamily="34" charset="0"/>
                <a:cs typeface="Calibri" panose="020F0502020204030204" pitchFamily="34" charset="0"/>
              </a:rPr>
              <a:t>Who can help you monitor your “dosage” when you are not aware?</a:t>
            </a:r>
          </a:p>
        </p:txBody>
      </p:sp>
      <p:graphicFrame>
        <p:nvGraphicFramePr>
          <p:cNvPr id="5" name="Diagram 4"/>
          <p:cNvGraphicFramePr/>
          <p:nvPr>
            <p:extLst/>
          </p:nvPr>
        </p:nvGraphicFramePr>
        <p:xfrm>
          <a:off x="1447800" y="10668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0271804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229600" cy="1066800"/>
          </a:xfrm>
        </p:spPr>
        <p:txBody>
          <a:bodyPr>
            <a:normAutofit/>
          </a:bodyPr>
          <a:lstStyle/>
          <a:p>
            <a:r>
              <a:rPr lang="en-US" dirty="0" smtClean="0">
                <a:latin typeface="Algerian" panose="04020705040A02060702" pitchFamily="82" charset="0"/>
              </a:rPr>
              <a:t> </a:t>
            </a:r>
            <a:r>
              <a:rPr lang="en-US" sz="3100" b="1" dirty="0" smtClean="0">
                <a:latin typeface="Arial Rounded MT Bold" panose="020F0704030504030204" pitchFamily="34" charset="0"/>
              </a:rPr>
              <a:t>Restoring balance after trauma </a:t>
            </a:r>
            <a:r>
              <a:rPr lang="en-US" sz="3100" b="1" dirty="0">
                <a:latin typeface="Arial Rounded MT Bold" panose="020F0704030504030204" pitchFamily="34" charset="0"/>
              </a:rPr>
              <a:t>e</a:t>
            </a:r>
            <a:r>
              <a:rPr lang="en-US" sz="3100" b="1" dirty="0" smtClean="0">
                <a:latin typeface="Arial Rounded MT Bold" panose="020F0704030504030204" pitchFamily="34" charset="0"/>
              </a:rPr>
              <a:t>xposure </a:t>
            </a:r>
            <a:endParaRPr lang="en-US" sz="3600" b="1" dirty="0">
              <a:latin typeface="Arial Rounded MT Bold" panose="020F0704030504030204" pitchFamily="34" charset="0"/>
            </a:endParaRPr>
          </a:p>
        </p:txBody>
      </p:sp>
      <p:sp>
        <p:nvSpPr>
          <p:cNvPr id="3" name="Content Placeholder 2"/>
          <p:cNvSpPr>
            <a:spLocks noGrp="1"/>
          </p:cNvSpPr>
          <p:nvPr>
            <p:ph idx="1"/>
          </p:nvPr>
        </p:nvSpPr>
        <p:spPr>
          <a:xfrm>
            <a:off x="457200" y="1295400"/>
            <a:ext cx="8382000" cy="5410200"/>
          </a:xfrm>
        </p:spPr>
        <p:txBody>
          <a:bodyPr>
            <a:normAutofit fontScale="92500" lnSpcReduction="10000"/>
          </a:bodyPr>
          <a:lstStyle/>
          <a:p>
            <a:r>
              <a:rPr lang="en-US" dirty="0" smtClean="0">
                <a:latin typeface="Calibri" panose="020F0502020204030204" pitchFamily="34" charset="0"/>
                <a:cs typeface="Calibri" panose="020F0502020204030204" pitchFamily="34" charset="0"/>
              </a:rPr>
              <a:t>While at work</a:t>
            </a:r>
          </a:p>
          <a:p>
            <a:pPr lvl="1"/>
            <a:r>
              <a:rPr lang="en-US" dirty="0" smtClean="0">
                <a:solidFill>
                  <a:schemeClr val="tx2"/>
                </a:solidFill>
                <a:latin typeface="Calibri" panose="020F0502020204030204" pitchFamily="34" charset="0"/>
                <a:cs typeface="Calibri" panose="020F0502020204030204" pitchFamily="34" charset="0"/>
              </a:rPr>
              <a:t>How do you ground yourself/regulate your emotions while participants/clients/coworkers are talking about trauma?</a:t>
            </a:r>
          </a:p>
          <a:p>
            <a:pPr lvl="1"/>
            <a:r>
              <a:rPr lang="en-US" dirty="0" smtClean="0">
                <a:solidFill>
                  <a:schemeClr val="tx2"/>
                </a:solidFill>
                <a:latin typeface="Calibri" panose="020F0502020204030204" pitchFamily="34" charset="0"/>
                <a:cs typeface="Calibri" panose="020F0502020204030204" pitchFamily="34" charset="0"/>
              </a:rPr>
              <a:t>What do you do to re-ground yourself after being shaken up by someone’s traumatic story?</a:t>
            </a:r>
          </a:p>
          <a:p>
            <a:pPr lvl="1"/>
            <a:r>
              <a:rPr lang="en-US" dirty="0" smtClean="0">
                <a:solidFill>
                  <a:schemeClr val="tx2"/>
                </a:solidFill>
                <a:latin typeface="Calibri" panose="020F0502020204030204" pitchFamily="34" charset="0"/>
                <a:cs typeface="Calibri" panose="020F0502020204030204" pitchFamily="34" charset="0"/>
              </a:rPr>
              <a:t>How do you know you’re ready to get back to work?</a:t>
            </a:r>
          </a:p>
          <a:p>
            <a:pPr marL="109728" indent="0">
              <a:buNone/>
            </a:pPr>
            <a:r>
              <a:rPr lang="en-US" dirty="0" smtClean="0">
                <a:solidFill>
                  <a:schemeClr val="bg1"/>
                </a:solidFill>
                <a:latin typeface="Calibri" panose="020F0502020204030204" pitchFamily="34" charset="0"/>
                <a:cs typeface="Calibri" panose="020F0502020204030204" pitchFamily="34" charset="0"/>
              </a:rPr>
              <a:t>In the transition between work and home</a:t>
            </a:r>
          </a:p>
          <a:p>
            <a:pPr marL="411480" lvl="1" indent="0">
              <a:buNone/>
            </a:pPr>
            <a:r>
              <a:rPr lang="en-US" dirty="0" smtClean="0">
                <a:solidFill>
                  <a:schemeClr val="bg1"/>
                </a:solidFill>
                <a:latin typeface="Calibri" panose="020F0502020204030204" pitchFamily="34" charset="0"/>
                <a:cs typeface="Calibri" panose="020F0502020204030204" pitchFamily="34" charset="0"/>
              </a:rPr>
              <a:t>What do you do at the end of the workday to put difficult stories in their context before you go home?</a:t>
            </a:r>
          </a:p>
          <a:p>
            <a:pPr marL="109728" indent="0">
              <a:buNone/>
            </a:pPr>
            <a:r>
              <a:rPr lang="en-US" dirty="0" smtClean="0">
                <a:solidFill>
                  <a:schemeClr val="bg1"/>
                </a:solidFill>
                <a:latin typeface="Calibri" panose="020F0502020204030204" pitchFamily="34" charset="0"/>
                <a:cs typeface="Calibri" panose="020F0502020204030204" pitchFamily="34" charset="0"/>
              </a:rPr>
              <a:t>At home</a:t>
            </a:r>
          </a:p>
          <a:p>
            <a:pPr marL="411480" lvl="1" indent="0">
              <a:buNone/>
            </a:pPr>
            <a:r>
              <a:rPr lang="en-US" dirty="0" smtClean="0">
                <a:solidFill>
                  <a:schemeClr val="bg1"/>
                </a:solidFill>
                <a:latin typeface="Calibri" panose="020F0502020204030204" pitchFamily="34" charset="0"/>
                <a:cs typeface="Calibri" panose="020F0502020204030204" pitchFamily="34" charset="0"/>
              </a:rPr>
              <a:t>How do you recharge your batteries?</a:t>
            </a:r>
          </a:p>
          <a:p>
            <a:pPr marL="109728" indent="0">
              <a:buNone/>
            </a:pPr>
            <a:r>
              <a:rPr lang="en-US" dirty="0" smtClean="0">
                <a:solidFill>
                  <a:schemeClr val="bg1"/>
                </a:solidFill>
                <a:latin typeface="Calibri" panose="020F0502020204030204" pitchFamily="34" charset="0"/>
                <a:cs typeface="Calibri" panose="020F0502020204030204" pitchFamily="34" charset="0"/>
              </a:rPr>
              <a:t>In the longer term</a:t>
            </a:r>
          </a:p>
          <a:p>
            <a:pPr marL="411480" lvl="1" indent="0">
              <a:buNone/>
            </a:pPr>
            <a:r>
              <a:rPr lang="en-US" dirty="0" smtClean="0">
                <a:solidFill>
                  <a:schemeClr val="bg1"/>
                </a:solidFill>
                <a:latin typeface="Calibri" panose="020F0502020204030204" pitchFamily="34" charset="0"/>
                <a:cs typeface="Calibri" panose="020F0502020204030204" pitchFamily="34" charset="0"/>
              </a:rPr>
              <a:t>What preserves your sense of purpose, meaning, and satisfaction in the work you do? </a:t>
            </a:r>
            <a:endParaRPr lang="en-US"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7934694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229600" cy="1066800"/>
          </a:xfrm>
        </p:spPr>
        <p:txBody>
          <a:bodyPr>
            <a:normAutofit/>
          </a:bodyPr>
          <a:lstStyle/>
          <a:p>
            <a:r>
              <a:rPr lang="en-US" dirty="0" smtClean="0">
                <a:latin typeface="Algerian" panose="04020705040A02060702" pitchFamily="82" charset="0"/>
              </a:rPr>
              <a:t> </a:t>
            </a:r>
            <a:r>
              <a:rPr lang="en-US" sz="3100" b="1" dirty="0" smtClean="0">
                <a:latin typeface="Arial Rounded MT Bold" panose="020F0704030504030204" pitchFamily="34" charset="0"/>
              </a:rPr>
              <a:t>Restoring balance after trauma </a:t>
            </a:r>
            <a:r>
              <a:rPr lang="en-US" sz="3100" b="1" dirty="0">
                <a:latin typeface="Arial Rounded MT Bold" panose="020F0704030504030204" pitchFamily="34" charset="0"/>
              </a:rPr>
              <a:t>e</a:t>
            </a:r>
            <a:r>
              <a:rPr lang="en-US" sz="3100" b="1" dirty="0" smtClean="0">
                <a:latin typeface="Arial Rounded MT Bold" panose="020F0704030504030204" pitchFamily="34" charset="0"/>
              </a:rPr>
              <a:t>xposure </a:t>
            </a:r>
            <a:endParaRPr lang="en-US" sz="3600" b="1" dirty="0">
              <a:latin typeface="Arial Rounded MT Bold" panose="020F0704030504030204" pitchFamily="34" charset="0"/>
            </a:endParaRPr>
          </a:p>
        </p:txBody>
      </p:sp>
      <p:sp>
        <p:nvSpPr>
          <p:cNvPr id="3" name="Content Placeholder 2"/>
          <p:cNvSpPr>
            <a:spLocks noGrp="1"/>
          </p:cNvSpPr>
          <p:nvPr>
            <p:ph idx="1"/>
          </p:nvPr>
        </p:nvSpPr>
        <p:spPr>
          <a:xfrm>
            <a:off x="457200" y="1295400"/>
            <a:ext cx="8382000" cy="5410200"/>
          </a:xfrm>
        </p:spPr>
        <p:txBody>
          <a:bodyPr>
            <a:normAutofit fontScale="92500" lnSpcReduction="10000"/>
          </a:bodyPr>
          <a:lstStyle/>
          <a:p>
            <a:r>
              <a:rPr lang="en-US" dirty="0" smtClean="0">
                <a:latin typeface="Calibri" panose="020F0502020204030204" pitchFamily="34" charset="0"/>
                <a:cs typeface="Calibri" panose="020F0502020204030204" pitchFamily="34" charset="0"/>
              </a:rPr>
              <a:t>While at work</a:t>
            </a:r>
          </a:p>
          <a:p>
            <a:pPr lvl="1"/>
            <a:r>
              <a:rPr lang="en-US" dirty="0" smtClean="0">
                <a:solidFill>
                  <a:schemeClr val="tx2"/>
                </a:solidFill>
                <a:latin typeface="Calibri" panose="020F0502020204030204" pitchFamily="34" charset="0"/>
                <a:cs typeface="Calibri" panose="020F0502020204030204" pitchFamily="34" charset="0"/>
              </a:rPr>
              <a:t>How do you ground yourself/regulate your emotions while participants/clients/coworkers are talking about trauma?</a:t>
            </a:r>
          </a:p>
          <a:p>
            <a:pPr lvl="1"/>
            <a:r>
              <a:rPr lang="en-US" dirty="0" smtClean="0">
                <a:solidFill>
                  <a:schemeClr val="tx2"/>
                </a:solidFill>
                <a:latin typeface="Calibri" panose="020F0502020204030204" pitchFamily="34" charset="0"/>
                <a:cs typeface="Calibri" panose="020F0502020204030204" pitchFamily="34" charset="0"/>
              </a:rPr>
              <a:t>What do you do to re-ground yourself after being shaken up by someone’s traumatic story?</a:t>
            </a:r>
          </a:p>
          <a:p>
            <a:pPr lvl="1"/>
            <a:r>
              <a:rPr lang="en-US" dirty="0" smtClean="0">
                <a:solidFill>
                  <a:schemeClr val="tx2"/>
                </a:solidFill>
                <a:latin typeface="Calibri" panose="020F0502020204030204" pitchFamily="34" charset="0"/>
                <a:cs typeface="Calibri" panose="020F0502020204030204" pitchFamily="34" charset="0"/>
              </a:rPr>
              <a:t>How do you know you’re ready to get back to work?</a:t>
            </a:r>
          </a:p>
          <a:p>
            <a:r>
              <a:rPr lang="en-US" dirty="0" smtClean="0">
                <a:latin typeface="Calibri" panose="020F0502020204030204" pitchFamily="34" charset="0"/>
                <a:cs typeface="Calibri" panose="020F0502020204030204" pitchFamily="34" charset="0"/>
              </a:rPr>
              <a:t>In the transition between work and home</a:t>
            </a:r>
          </a:p>
          <a:p>
            <a:pPr lvl="1"/>
            <a:r>
              <a:rPr lang="en-US" dirty="0" smtClean="0">
                <a:solidFill>
                  <a:schemeClr val="tx2"/>
                </a:solidFill>
                <a:latin typeface="Calibri" panose="020F0502020204030204" pitchFamily="34" charset="0"/>
                <a:cs typeface="Calibri" panose="020F0502020204030204" pitchFamily="34" charset="0"/>
              </a:rPr>
              <a:t>What do you do at the end of the workday to put difficult stories behind you before you go home?</a:t>
            </a:r>
          </a:p>
          <a:p>
            <a:pPr marL="109728" indent="0">
              <a:buNone/>
            </a:pPr>
            <a:r>
              <a:rPr lang="en-US" dirty="0" smtClean="0">
                <a:solidFill>
                  <a:schemeClr val="bg1"/>
                </a:solidFill>
                <a:latin typeface="Calibri" panose="020F0502020204030204" pitchFamily="34" charset="0"/>
                <a:cs typeface="Calibri" panose="020F0502020204030204" pitchFamily="34" charset="0"/>
              </a:rPr>
              <a:t>At home</a:t>
            </a:r>
          </a:p>
          <a:p>
            <a:pPr marL="411480" lvl="1" indent="0">
              <a:buNone/>
            </a:pPr>
            <a:r>
              <a:rPr lang="en-US" dirty="0" smtClean="0">
                <a:solidFill>
                  <a:schemeClr val="bg1"/>
                </a:solidFill>
                <a:latin typeface="Calibri" panose="020F0502020204030204" pitchFamily="34" charset="0"/>
                <a:cs typeface="Calibri" panose="020F0502020204030204" pitchFamily="34" charset="0"/>
              </a:rPr>
              <a:t>How do you recharge your batteries?</a:t>
            </a:r>
          </a:p>
          <a:p>
            <a:pPr marL="109728" indent="0">
              <a:buNone/>
            </a:pPr>
            <a:r>
              <a:rPr lang="en-US" dirty="0" smtClean="0">
                <a:solidFill>
                  <a:schemeClr val="bg1"/>
                </a:solidFill>
                <a:latin typeface="Calibri" panose="020F0502020204030204" pitchFamily="34" charset="0"/>
                <a:cs typeface="Calibri" panose="020F0502020204030204" pitchFamily="34" charset="0"/>
              </a:rPr>
              <a:t>In the longer term</a:t>
            </a:r>
          </a:p>
          <a:p>
            <a:pPr marL="411480" lvl="1" indent="0">
              <a:buNone/>
            </a:pPr>
            <a:r>
              <a:rPr lang="en-US" dirty="0" smtClean="0">
                <a:solidFill>
                  <a:schemeClr val="bg1"/>
                </a:solidFill>
                <a:latin typeface="Calibri" panose="020F0502020204030204" pitchFamily="34" charset="0"/>
                <a:cs typeface="Calibri" panose="020F0502020204030204" pitchFamily="34" charset="0"/>
              </a:rPr>
              <a:t>What preserves your sense of purpose, meaning, and satisfaction in the work you do? </a:t>
            </a:r>
            <a:endParaRPr lang="en-US"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9431466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229600" cy="1066800"/>
          </a:xfrm>
        </p:spPr>
        <p:txBody>
          <a:bodyPr>
            <a:normAutofit/>
          </a:bodyPr>
          <a:lstStyle/>
          <a:p>
            <a:r>
              <a:rPr lang="en-US" dirty="0" smtClean="0">
                <a:latin typeface="Algerian" panose="04020705040A02060702" pitchFamily="82" charset="0"/>
              </a:rPr>
              <a:t> </a:t>
            </a:r>
            <a:r>
              <a:rPr lang="en-US" sz="3100" b="1" dirty="0" smtClean="0">
                <a:latin typeface="Arial Rounded MT Bold" panose="020F0704030504030204" pitchFamily="34" charset="0"/>
              </a:rPr>
              <a:t>Restoring balance after trauma </a:t>
            </a:r>
            <a:r>
              <a:rPr lang="en-US" sz="3100" b="1" dirty="0">
                <a:latin typeface="Arial Rounded MT Bold" panose="020F0704030504030204" pitchFamily="34" charset="0"/>
              </a:rPr>
              <a:t>e</a:t>
            </a:r>
            <a:r>
              <a:rPr lang="en-US" sz="3100" b="1" dirty="0" smtClean="0">
                <a:latin typeface="Arial Rounded MT Bold" panose="020F0704030504030204" pitchFamily="34" charset="0"/>
              </a:rPr>
              <a:t>xposure </a:t>
            </a:r>
            <a:endParaRPr lang="en-US" sz="3600" b="1" dirty="0">
              <a:latin typeface="Arial Rounded MT Bold" panose="020F0704030504030204" pitchFamily="34" charset="0"/>
            </a:endParaRPr>
          </a:p>
        </p:txBody>
      </p:sp>
      <p:sp>
        <p:nvSpPr>
          <p:cNvPr id="3" name="Content Placeholder 2"/>
          <p:cNvSpPr>
            <a:spLocks noGrp="1"/>
          </p:cNvSpPr>
          <p:nvPr>
            <p:ph idx="1"/>
          </p:nvPr>
        </p:nvSpPr>
        <p:spPr>
          <a:xfrm>
            <a:off x="457200" y="1295400"/>
            <a:ext cx="8382000" cy="5410200"/>
          </a:xfrm>
        </p:spPr>
        <p:txBody>
          <a:bodyPr>
            <a:normAutofit fontScale="92500" lnSpcReduction="10000"/>
          </a:bodyPr>
          <a:lstStyle/>
          <a:p>
            <a:r>
              <a:rPr lang="en-US" dirty="0" smtClean="0">
                <a:latin typeface="Calibri" panose="020F0502020204030204" pitchFamily="34" charset="0"/>
                <a:cs typeface="Calibri" panose="020F0502020204030204" pitchFamily="34" charset="0"/>
              </a:rPr>
              <a:t>While at work</a:t>
            </a:r>
          </a:p>
          <a:p>
            <a:pPr lvl="1"/>
            <a:r>
              <a:rPr lang="en-US" dirty="0" smtClean="0">
                <a:solidFill>
                  <a:schemeClr val="tx2"/>
                </a:solidFill>
                <a:latin typeface="Calibri" panose="020F0502020204030204" pitchFamily="34" charset="0"/>
                <a:cs typeface="Calibri" panose="020F0502020204030204" pitchFamily="34" charset="0"/>
              </a:rPr>
              <a:t>How do you ground yourself/regulate your emotions while participants/clients/coworkers are talking about trauma?</a:t>
            </a:r>
          </a:p>
          <a:p>
            <a:pPr lvl="1"/>
            <a:r>
              <a:rPr lang="en-US" dirty="0" smtClean="0">
                <a:solidFill>
                  <a:schemeClr val="tx2"/>
                </a:solidFill>
                <a:latin typeface="Calibri" panose="020F0502020204030204" pitchFamily="34" charset="0"/>
                <a:cs typeface="Calibri" panose="020F0502020204030204" pitchFamily="34" charset="0"/>
              </a:rPr>
              <a:t>What do you do to re-ground yourself after being shaken up by someone’s traumatic story?</a:t>
            </a:r>
          </a:p>
          <a:p>
            <a:pPr lvl="1"/>
            <a:r>
              <a:rPr lang="en-US" dirty="0" smtClean="0">
                <a:solidFill>
                  <a:schemeClr val="tx2"/>
                </a:solidFill>
                <a:latin typeface="Calibri" panose="020F0502020204030204" pitchFamily="34" charset="0"/>
                <a:cs typeface="Calibri" panose="020F0502020204030204" pitchFamily="34" charset="0"/>
              </a:rPr>
              <a:t>How do you know you’re ready to get back to work?</a:t>
            </a:r>
          </a:p>
          <a:p>
            <a:r>
              <a:rPr lang="en-US" dirty="0" smtClean="0">
                <a:latin typeface="Calibri" panose="020F0502020204030204" pitchFamily="34" charset="0"/>
                <a:cs typeface="Calibri" panose="020F0502020204030204" pitchFamily="34" charset="0"/>
              </a:rPr>
              <a:t>In the transition between work and home</a:t>
            </a:r>
          </a:p>
          <a:p>
            <a:pPr lvl="1"/>
            <a:r>
              <a:rPr lang="en-US" dirty="0" smtClean="0">
                <a:solidFill>
                  <a:schemeClr val="tx2"/>
                </a:solidFill>
                <a:latin typeface="Calibri" panose="020F0502020204030204" pitchFamily="34" charset="0"/>
                <a:cs typeface="Calibri" panose="020F0502020204030204" pitchFamily="34" charset="0"/>
              </a:rPr>
              <a:t>What do you do at the end of the workday to put difficult stories behind you before you go home?</a:t>
            </a:r>
          </a:p>
          <a:p>
            <a:r>
              <a:rPr lang="en-US" dirty="0" smtClean="0">
                <a:latin typeface="Calibri" panose="020F0502020204030204" pitchFamily="34" charset="0"/>
                <a:cs typeface="Calibri" panose="020F0502020204030204" pitchFamily="34" charset="0"/>
              </a:rPr>
              <a:t>At home</a:t>
            </a:r>
          </a:p>
          <a:p>
            <a:pPr lvl="1"/>
            <a:r>
              <a:rPr lang="en-US" dirty="0" smtClean="0">
                <a:solidFill>
                  <a:schemeClr val="tx2"/>
                </a:solidFill>
                <a:latin typeface="Calibri" panose="020F0502020204030204" pitchFamily="34" charset="0"/>
                <a:cs typeface="Calibri" panose="020F0502020204030204" pitchFamily="34" charset="0"/>
              </a:rPr>
              <a:t>How do you recharge your batteries?</a:t>
            </a:r>
          </a:p>
          <a:p>
            <a:pPr marL="109728" indent="0">
              <a:buNone/>
            </a:pPr>
            <a:r>
              <a:rPr lang="en-US" dirty="0" smtClean="0">
                <a:solidFill>
                  <a:schemeClr val="bg1"/>
                </a:solidFill>
                <a:latin typeface="Calibri" panose="020F0502020204030204" pitchFamily="34" charset="0"/>
                <a:cs typeface="Calibri" panose="020F0502020204030204" pitchFamily="34" charset="0"/>
              </a:rPr>
              <a:t>In the longer term</a:t>
            </a:r>
          </a:p>
          <a:p>
            <a:pPr marL="411480" lvl="1" indent="0">
              <a:buNone/>
            </a:pPr>
            <a:r>
              <a:rPr lang="en-US" dirty="0" smtClean="0">
                <a:solidFill>
                  <a:schemeClr val="bg1"/>
                </a:solidFill>
                <a:latin typeface="Calibri" panose="020F0502020204030204" pitchFamily="34" charset="0"/>
                <a:cs typeface="Calibri" panose="020F0502020204030204" pitchFamily="34" charset="0"/>
              </a:rPr>
              <a:t>What preserves your sense of purpose, meaning, and satisfaction in the work you do? </a:t>
            </a:r>
            <a:endParaRPr lang="en-US"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5996015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229600" cy="1066800"/>
          </a:xfrm>
        </p:spPr>
        <p:txBody>
          <a:bodyPr>
            <a:normAutofit/>
          </a:bodyPr>
          <a:lstStyle/>
          <a:p>
            <a:r>
              <a:rPr lang="en-US" dirty="0" smtClean="0">
                <a:latin typeface="Algerian" panose="04020705040A02060702" pitchFamily="82" charset="0"/>
              </a:rPr>
              <a:t> </a:t>
            </a:r>
            <a:r>
              <a:rPr lang="en-US" sz="3100" b="1" dirty="0" smtClean="0">
                <a:latin typeface="Arial Rounded MT Bold" panose="020F0704030504030204" pitchFamily="34" charset="0"/>
              </a:rPr>
              <a:t>Restoring balance after trauma </a:t>
            </a:r>
            <a:r>
              <a:rPr lang="en-US" sz="3100" b="1" dirty="0">
                <a:latin typeface="Arial Rounded MT Bold" panose="020F0704030504030204" pitchFamily="34" charset="0"/>
              </a:rPr>
              <a:t>e</a:t>
            </a:r>
            <a:r>
              <a:rPr lang="en-US" sz="3100" b="1" dirty="0" smtClean="0">
                <a:latin typeface="Arial Rounded MT Bold" panose="020F0704030504030204" pitchFamily="34" charset="0"/>
              </a:rPr>
              <a:t>xposure </a:t>
            </a:r>
            <a:endParaRPr lang="en-US" sz="3600" b="1" dirty="0">
              <a:latin typeface="Arial Rounded MT Bold" panose="020F0704030504030204" pitchFamily="34" charset="0"/>
            </a:endParaRPr>
          </a:p>
        </p:txBody>
      </p:sp>
      <p:sp>
        <p:nvSpPr>
          <p:cNvPr id="3" name="Content Placeholder 2"/>
          <p:cNvSpPr>
            <a:spLocks noGrp="1"/>
          </p:cNvSpPr>
          <p:nvPr>
            <p:ph idx="1"/>
          </p:nvPr>
        </p:nvSpPr>
        <p:spPr>
          <a:xfrm>
            <a:off x="457200" y="1295400"/>
            <a:ext cx="8382000" cy="5410200"/>
          </a:xfrm>
        </p:spPr>
        <p:txBody>
          <a:bodyPr>
            <a:normAutofit fontScale="92500" lnSpcReduction="10000"/>
          </a:bodyPr>
          <a:lstStyle/>
          <a:p>
            <a:r>
              <a:rPr lang="en-US" dirty="0" smtClean="0">
                <a:latin typeface="Calibri" panose="020F0502020204030204" pitchFamily="34" charset="0"/>
                <a:cs typeface="Calibri" panose="020F0502020204030204" pitchFamily="34" charset="0"/>
              </a:rPr>
              <a:t>While at work</a:t>
            </a:r>
          </a:p>
          <a:p>
            <a:pPr lvl="1"/>
            <a:r>
              <a:rPr lang="en-US" dirty="0" smtClean="0">
                <a:solidFill>
                  <a:schemeClr val="tx2"/>
                </a:solidFill>
                <a:latin typeface="Calibri" panose="020F0502020204030204" pitchFamily="34" charset="0"/>
                <a:cs typeface="Calibri" panose="020F0502020204030204" pitchFamily="34" charset="0"/>
              </a:rPr>
              <a:t>How do you ground yourself/regulate your emotions while participants/clients/coworkers are talking about trauma?</a:t>
            </a:r>
          </a:p>
          <a:p>
            <a:pPr lvl="1"/>
            <a:r>
              <a:rPr lang="en-US" dirty="0" smtClean="0">
                <a:solidFill>
                  <a:schemeClr val="tx2"/>
                </a:solidFill>
                <a:latin typeface="Calibri" panose="020F0502020204030204" pitchFamily="34" charset="0"/>
                <a:cs typeface="Calibri" panose="020F0502020204030204" pitchFamily="34" charset="0"/>
              </a:rPr>
              <a:t>What do you do to re-ground yourself after being shaken up by someone’s traumatic story?</a:t>
            </a:r>
          </a:p>
          <a:p>
            <a:pPr lvl="1"/>
            <a:r>
              <a:rPr lang="en-US" dirty="0" smtClean="0">
                <a:solidFill>
                  <a:schemeClr val="tx2"/>
                </a:solidFill>
                <a:latin typeface="Calibri" panose="020F0502020204030204" pitchFamily="34" charset="0"/>
                <a:cs typeface="Calibri" panose="020F0502020204030204" pitchFamily="34" charset="0"/>
              </a:rPr>
              <a:t>How do you know you’re ready to get back to work?</a:t>
            </a:r>
          </a:p>
          <a:p>
            <a:r>
              <a:rPr lang="en-US" dirty="0" smtClean="0">
                <a:latin typeface="Calibri" panose="020F0502020204030204" pitchFamily="34" charset="0"/>
                <a:cs typeface="Calibri" panose="020F0502020204030204" pitchFamily="34" charset="0"/>
              </a:rPr>
              <a:t>In the transition between work and home</a:t>
            </a:r>
          </a:p>
          <a:p>
            <a:pPr lvl="1"/>
            <a:r>
              <a:rPr lang="en-US" dirty="0" smtClean="0">
                <a:solidFill>
                  <a:schemeClr val="tx2"/>
                </a:solidFill>
                <a:latin typeface="Calibri" panose="020F0502020204030204" pitchFamily="34" charset="0"/>
                <a:cs typeface="Calibri" panose="020F0502020204030204" pitchFamily="34" charset="0"/>
              </a:rPr>
              <a:t>What do you do at the end of the workday to put difficult stories behind you before you go home?</a:t>
            </a:r>
          </a:p>
          <a:p>
            <a:r>
              <a:rPr lang="en-US" dirty="0" smtClean="0">
                <a:latin typeface="Calibri" panose="020F0502020204030204" pitchFamily="34" charset="0"/>
                <a:cs typeface="Calibri" panose="020F0502020204030204" pitchFamily="34" charset="0"/>
              </a:rPr>
              <a:t>At home</a:t>
            </a:r>
          </a:p>
          <a:p>
            <a:pPr lvl="1"/>
            <a:r>
              <a:rPr lang="en-US" dirty="0" smtClean="0">
                <a:solidFill>
                  <a:schemeClr val="tx2"/>
                </a:solidFill>
                <a:latin typeface="Calibri" panose="020F0502020204030204" pitchFamily="34" charset="0"/>
                <a:cs typeface="Calibri" panose="020F0502020204030204" pitchFamily="34" charset="0"/>
              </a:rPr>
              <a:t>How do you recharge your batteries?</a:t>
            </a:r>
          </a:p>
          <a:p>
            <a:r>
              <a:rPr lang="en-US" dirty="0" smtClean="0">
                <a:latin typeface="Calibri" panose="020F0502020204030204" pitchFamily="34" charset="0"/>
                <a:cs typeface="Calibri" panose="020F0502020204030204" pitchFamily="34" charset="0"/>
              </a:rPr>
              <a:t>In the longer term</a:t>
            </a:r>
          </a:p>
          <a:p>
            <a:pPr lvl="1"/>
            <a:r>
              <a:rPr lang="en-US" dirty="0" smtClean="0">
                <a:solidFill>
                  <a:schemeClr val="tx2"/>
                </a:solidFill>
                <a:latin typeface="Calibri" panose="020F0502020204030204" pitchFamily="34" charset="0"/>
                <a:cs typeface="Calibri" panose="020F0502020204030204" pitchFamily="34" charset="0"/>
              </a:rPr>
              <a:t>What preserves your sense of purpose, meaning, and satisfaction in the work you do? </a:t>
            </a:r>
            <a:endParaRPr lang="en-US" dirty="0">
              <a:solidFill>
                <a:schemeClr val="tx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932690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453" y="457200"/>
            <a:ext cx="8839200" cy="1093452"/>
          </a:xfrm>
        </p:spPr>
        <p:txBody>
          <a:bodyPr>
            <a:noAutofit/>
          </a:bodyPr>
          <a:lstStyle/>
          <a:p>
            <a:r>
              <a:rPr lang="en-US" sz="3400" b="1" dirty="0" smtClean="0">
                <a:latin typeface="Arial Rounded MT Bold" panose="020F0704030504030204" pitchFamily="34" charset="0"/>
                <a:cs typeface="Calibri" panose="020F0502020204030204" pitchFamily="34" charset="0"/>
              </a:rPr>
              <a:t>My personal STS </a:t>
            </a:r>
            <a:r>
              <a:rPr lang="en-US" sz="3400" b="1" dirty="0" smtClean="0">
                <a:latin typeface="Arial Rounded MT Bold" panose="020F0704030504030204" pitchFamily="34" charset="0"/>
                <a:cs typeface="Calibri" panose="020F0502020204030204" pitchFamily="34" charset="0"/>
              </a:rPr>
              <a:t>protection </a:t>
            </a:r>
            <a:r>
              <a:rPr lang="en-US" sz="3400" b="1" dirty="0" smtClean="0">
                <a:latin typeface="Arial Rounded MT Bold" panose="020F0704030504030204" pitchFamily="34" charset="0"/>
                <a:cs typeface="Calibri" panose="020F0502020204030204" pitchFamily="34" charset="0"/>
              </a:rPr>
              <a:t>toolkit</a:t>
            </a:r>
            <a:endParaRPr lang="en-US" sz="3400" b="1" dirty="0">
              <a:latin typeface="Arial Rounded MT Bold" panose="020F0704030504030204" pitchFamily="34" charset="0"/>
              <a:cs typeface="Calibri" panose="020F050202020403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865073760"/>
              </p:ext>
            </p:extLst>
          </p:nvPr>
        </p:nvGraphicFramePr>
        <p:xfrm>
          <a:off x="533400" y="1397000"/>
          <a:ext cx="7924800" cy="5349240"/>
        </p:xfrm>
        <a:graphic>
          <a:graphicData uri="http://schemas.openxmlformats.org/drawingml/2006/table">
            <a:tbl>
              <a:tblPr>
                <a:tableStyleId>{D7AC3CCA-C797-4891-BE02-D94E43425B78}</a:tableStyleId>
              </a:tblPr>
              <a:tblGrid>
                <a:gridCol w="1981200">
                  <a:extLst>
                    <a:ext uri="{9D8B030D-6E8A-4147-A177-3AD203B41FA5}">
                      <a16:colId xmlns:a16="http://schemas.microsoft.com/office/drawing/2014/main" val="2885996936"/>
                    </a:ext>
                  </a:extLst>
                </a:gridCol>
                <a:gridCol w="1981200">
                  <a:extLst>
                    <a:ext uri="{9D8B030D-6E8A-4147-A177-3AD203B41FA5}">
                      <a16:colId xmlns:a16="http://schemas.microsoft.com/office/drawing/2014/main" val="2970856471"/>
                    </a:ext>
                  </a:extLst>
                </a:gridCol>
                <a:gridCol w="990600">
                  <a:extLst>
                    <a:ext uri="{9D8B030D-6E8A-4147-A177-3AD203B41FA5}">
                      <a16:colId xmlns:a16="http://schemas.microsoft.com/office/drawing/2014/main" val="3115011639"/>
                    </a:ext>
                  </a:extLst>
                </a:gridCol>
                <a:gridCol w="990600">
                  <a:extLst>
                    <a:ext uri="{9D8B030D-6E8A-4147-A177-3AD203B41FA5}">
                      <a16:colId xmlns:a16="http://schemas.microsoft.com/office/drawing/2014/main" val="2128911023"/>
                    </a:ext>
                  </a:extLst>
                </a:gridCol>
                <a:gridCol w="1981200">
                  <a:extLst>
                    <a:ext uri="{9D8B030D-6E8A-4147-A177-3AD203B41FA5}">
                      <a16:colId xmlns:a16="http://schemas.microsoft.com/office/drawing/2014/main" val="3330180139"/>
                    </a:ext>
                  </a:extLst>
                </a:gridCol>
              </a:tblGrid>
              <a:tr h="660400">
                <a:tc>
                  <a:txBody>
                    <a:bodyPr/>
                    <a:lstStyle/>
                    <a:p>
                      <a:r>
                        <a:rPr lang="en-US" sz="1500" dirty="0" smtClean="0">
                          <a:latin typeface="Calibri" panose="020F0502020204030204" pitchFamily="34" charset="0"/>
                          <a:cs typeface="Calibri" panose="020F0502020204030204" pitchFamily="34" charset="0"/>
                        </a:rPr>
                        <a:t>What are my key warning signs?</a:t>
                      </a:r>
                      <a:endParaRPr lang="en-US" sz="15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500" dirty="0" smtClean="0">
                          <a:latin typeface="Calibri" panose="020F0502020204030204" pitchFamily="34" charset="0"/>
                          <a:cs typeface="Calibri" panose="020F0502020204030204" pitchFamily="34" charset="0"/>
                        </a:rPr>
                        <a:t>What lets me</a:t>
                      </a:r>
                      <a:r>
                        <a:rPr lang="en-US" sz="1500" baseline="0" dirty="0" smtClean="0">
                          <a:latin typeface="Calibri" panose="020F0502020204030204" pitchFamily="34" charset="0"/>
                          <a:cs typeface="Calibri" panose="020F0502020204030204" pitchFamily="34" charset="0"/>
                        </a:rPr>
                        <a:t> know I’m in my green zone?</a:t>
                      </a:r>
                      <a:endParaRPr lang="en-US" sz="15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gridSpan="2">
                  <a:txBody>
                    <a:bodyPr/>
                    <a:lstStyle/>
                    <a:p>
                      <a:pPr algn="ctr"/>
                      <a:r>
                        <a:rPr lang="en-US" sz="1500" dirty="0" smtClean="0">
                          <a:latin typeface="Calibri" panose="020F0502020204030204" pitchFamily="34" charset="0"/>
                          <a:cs typeface="Calibri" panose="020F0502020204030204" pitchFamily="34" charset="0"/>
                        </a:rPr>
                        <a:t>What do I look like when I’m in my yellow zone?</a:t>
                      </a:r>
                    </a:p>
                    <a:p>
                      <a:pPr algn="ctr"/>
                      <a:endParaRPr lang="en-US" sz="15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C74"/>
                    </a:solidFill>
                  </a:tcPr>
                </a:tc>
                <a:tc hMerge="1">
                  <a:txBody>
                    <a:bodyPr/>
                    <a:lstStyle/>
                    <a:p>
                      <a:endParaRPr lang="en-US"/>
                    </a:p>
                  </a:txBody>
                  <a:tcPr/>
                </a:tc>
                <a:tc>
                  <a:txBody>
                    <a:bodyPr/>
                    <a:lstStyle/>
                    <a:p>
                      <a:pPr algn="ctr"/>
                      <a:r>
                        <a:rPr lang="en-US" sz="1500" dirty="0" smtClean="0">
                          <a:latin typeface="Calibri" panose="020F0502020204030204" pitchFamily="34" charset="0"/>
                          <a:cs typeface="Calibri" panose="020F0502020204030204" pitchFamily="34" charset="0"/>
                        </a:rPr>
                        <a:t>What do I look like when I’m in my red zone?</a:t>
                      </a:r>
                      <a:endParaRPr lang="en-US" sz="15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7C80"/>
                    </a:solidFill>
                  </a:tcPr>
                </a:tc>
                <a:extLst>
                  <a:ext uri="{0D108BD9-81ED-4DB2-BD59-A6C34878D82A}">
                    <a16:rowId xmlns:a16="http://schemas.microsoft.com/office/drawing/2014/main" val="3641081292"/>
                  </a:ext>
                </a:extLst>
              </a:tr>
              <a:tr h="544722">
                <a:tc>
                  <a:txBody>
                    <a:bodyPr/>
                    <a:lstStyle/>
                    <a:p>
                      <a:r>
                        <a:rPr lang="en-US" sz="1500" dirty="0" smtClean="0">
                          <a:latin typeface="Calibri" panose="020F0502020204030204" pitchFamily="34" charset="0"/>
                          <a:cs typeface="Calibri" panose="020F0502020204030204" pitchFamily="34" charset="0"/>
                        </a:rPr>
                        <a:t>Regular,</a:t>
                      </a:r>
                      <a:r>
                        <a:rPr lang="en-US" sz="1500" baseline="0" dirty="0" smtClean="0">
                          <a:latin typeface="Calibri" panose="020F0502020204030204" pitchFamily="34" charset="0"/>
                          <a:cs typeface="Calibri" panose="020F0502020204030204" pitchFamily="34" charset="0"/>
                        </a:rPr>
                        <a:t> weekly self-check, engaging others I trust who know me well</a:t>
                      </a:r>
                      <a:endParaRPr lang="en-US" sz="15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500" dirty="0" smtClean="0">
                          <a:latin typeface="Calibri" panose="020F0502020204030204" pitchFamily="34" charset="0"/>
                          <a:cs typeface="Calibri" panose="020F0502020204030204" pitchFamily="34" charset="0"/>
                        </a:rPr>
                        <a:t>When?</a:t>
                      </a:r>
                      <a:endParaRPr lang="en-US" sz="15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r>
                        <a:rPr lang="en-US" sz="1500" dirty="0" smtClean="0">
                          <a:latin typeface="Calibri" panose="020F0502020204030204" pitchFamily="34" charset="0"/>
                          <a:cs typeface="Calibri" panose="020F0502020204030204" pitchFamily="34" charset="0"/>
                        </a:rPr>
                        <a:t>Where?</a:t>
                      </a:r>
                      <a:endParaRPr lang="en-US" sz="15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tc>
                  <a:txBody>
                    <a:bodyPr/>
                    <a:lstStyle/>
                    <a:p>
                      <a:pPr algn="ctr"/>
                      <a:r>
                        <a:rPr lang="en-US" sz="1500" dirty="0" smtClean="0">
                          <a:latin typeface="Calibri" panose="020F0502020204030204" pitchFamily="34" charset="0"/>
                          <a:cs typeface="Calibri" panose="020F0502020204030204" pitchFamily="34" charset="0"/>
                        </a:rPr>
                        <a:t>With whom?</a:t>
                      </a:r>
                      <a:endParaRPr lang="en-US" sz="15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0848264"/>
                  </a:ext>
                </a:extLst>
              </a:tr>
              <a:tr h="544722">
                <a:tc>
                  <a:txBody>
                    <a:bodyPr/>
                    <a:lstStyle/>
                    <a:p>
                      <a:r>
                        <a:rPr lang="en-US" sz="1500" dirty="0" smtClean="0">
                          <a:latin typeface="Calibri" panose="020F0502020204030204" pitchFamily="34" charset="0"/>
                          <a:cs typeface="Calibri" panose="020F0502020204030204" pitchFamily="34" charset="0"/>
                        </a:rPr>
                        <a:t>In anticipation: Strategies that help me prepare for exposures</a:t>
                      </a:r>
                      <a:endParaRPr lang="en-US" sz="15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500" dirty="0" smtClean="0">
                          <a:latin typeface="Calibri" panose="020F0502020204030204" pitchFamily="34" charset="0"/>
                          <a:cs typeface="Calibri" panose="020F0502020204030204" pitchFamily="34" charset="0"/>
                        </a:rPr>
                        <a:t>Mindfulness:</a:t>
                      </a:r>
                      <a:endParaRPr lang="en-US" sz="15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r>
                        <a:rPr lang="en-US" sz="1500" dirty="0" smtClean="0">
                          <a:latin typeface="Calibri" panose="020F0502020204030204" pitchFamily="34" charset="0"/>
                          <a:cs typeface="Calibri" panose="020F0502020204030204" pitchFamily="34" charset="0"/>
                        </a:rPr>
                        <a:t>Mental rehearsal:</a:t>
                      </a:r>
                      <a:endParaRPr lang="en-US" sz="15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tc>
                  <a:txBody>
                    <a:bodyPr/>
                    <a:lstStyle/>
                    <a:p>
                      <a:pPr algn="ctr"/>
                      <a:r>
                        <a:rPr lang="en-US" sz="1500" dirty="0" smtClean="0">
                          <a:latin typeface="Calibri" panose="020F0502020204030204" pitchFamily="34" charset="0"/>
                          <a:cs typeface="Calibri" panose="020F0502020204030204" pitchFamily="34" charset="0"/>
                        </a:rPr>
                        <a:t>Support/consultation:</a:t>
                      </a:r>
                      <a:endParaRPr lang="en-US" sz="15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81601917"/>
                  </a:ext>
                </a:extLst>
              </a:tr>
              <a:tr h="544722">
                <a:tc>
                  <a:txBody>
                    <a:bodyPr/>
                    <a:lstStyle/>
                    <a:p>
                      <a:r>
                        <a:rPr lang="en-US" sz="1500" dirty="0" smtClean="0">
                          <a:latin typeface="Calibri" panose="020F0502020204030204" pitchFamily="34" charset="0"/>
                          <a:cs typeface="Calibri" panose="020F0502020204030204" pitchFamily="34" charset="0"/>
                        </a:rPr>
                        <a:t>During exposure:</a:t>
                      </a:r>
                    </a:p>
                    <a:p>
                      <a:r>
                        <a:rPr lang="en-US" sz="1500" dirty="0" smtClean="0">
                          <a:latin typeface="Calibri" panose="020F0502020204030204" pitchFamily="34" charset="0"/>
                          <a:cs typeface="Calibri" panose="020F0502020204030204" pitchFamily="34" charset="0"/>
                        </a:rPr>
                        <a:t>Strategies</a:t>
                      </a:r>
                      <a:r>
                        <a:rPr lang="en-US" sz="1500" baseline="0" dirty="0" smtClean="0">
                          <a:latin typeface="Calibri" panose="020F0502020204030204" pitchFamily="34" charset="0"/>
                          <a:cs typeface="Calibri" panose="020F0502020204030204" pitchFamily="34" charset="0"/>
                        </a:rPr>
                        <a:t> for maintaining balance</a:t>
                      </a:r>
                      <a:endParaRPr lang="en-US" sz="15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pPr algn="ctr"/>
                      <a:r>
                        <a:rPr lang="en-US" sz="1500" dirty="0" smtClean="0">
                          <a:latin typeface="Calibri" panose="020F0502020204030204" pitchFamily="34" charset="0"/>
                          <a:cs typeface="Calibri" panose="020F0502020204030204" pitchFamily="34" charset="0"/>
                        </a:rPr>
                        <a:t>Calming, centering,</a:t>
                      </a:r>
                      <a:r>
                        <a:rPr lang="en-US" sz="1500" baseline="0" dirty="0" smtClean="0">
                          <a:latin typeface="Calibri" panose="020F0502020204030204" pitchFamily="34" charset="0"/>
                          <a:cs typeface="Calibri" panose="020F0502020204030204" pitchFamily="34" charset="0"/>
                        </a:rPr>
                        <a:t> regulating:</a:t>
                      </a:r>
                      <a:endParaRPr lang="en-US" sz="15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r>
                        <a:rPr lang="en-US" sz="1500" dirty="0" smtClean="0">
                          <a:latin typeface="Calibri" panose="020F0502020204030204" pitchFamily="34" charset="0"/>
                          <a:cs typeface="Calibri" panose="020F0502020204030204" pitchFamily="34" charset="0"/>
                        </a:rPr>
                        <a:t>Emotional</a:t>
                      </a:r>
                      <a:r>
                        <a:rPr lang="en-US" sz="1500" baseline="0" dirty="0" smtClean="0">
                          <a:latin typeface="Calibri" panose="020F0502020204030204" pitchFamily="34" charset="0"/>
                          <a:cs typeface="Calibri" panose="020F0502020204030204" pitchFamily="34" charset="0"/>
                        </a:rPr>
                        <a:t> awareness/acceptance:</a:t>
                      </a:r>
                      <a:endParaRPr lang="en-US" sz="15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37108711"/>
                  </a:ext>
                </a:extLst>
              </a:tr>
              <a:tr h="544722">
                <a:tc>
                  <a:txBody>
                    <a:bodyPr/>
                    <a:lstStyle/>
                    <a:p>
                      <a:r>
                        <a:rPr lang="en-US" sz="1500" dirty="0" smtClean="0">
                          <a:latin typeface="Calibri" panose="020F0502020204030204" pitchFamily="34" charset="0"/>
                          <a:cs typeface="Calibri" panose="020F0502020204030204" pitchFamily="34" charset="0"/>
                        </a:rPr>
                        <a:t>After exposure:</a:t>
                      </a:r>
                    </a:p>
                    <a:p>
                      <a:r>
                        <a:rPr lang="en-US" sz="1500" dirty="0" smtClean="0">
                          <a:latin typeface="Calibri" panose="020F0502020204030204" pitchFamily="34" charset="0"/>
                          <a:cs typeface="Calibri" panose="020F0502020204030204" pitchFamily="34" charset="0"/>
                        </a:rPr>
                        <a:t>Balance-restoring/self-regulation</a:t>
                      </a:r>
                      <a:r>
                        <a:rPr lang="en-US" sz="1500" baseline="0" dirty="0" smtClean="0">
                          <a:latin typeface="Calibri" panose="020F0502020204030204" pitchFamily="34" charset="0"/>
                          <a:cs typeface="Calibri" panose="020F0502020204030204" pitchFamily="34" charset="0"/>
                        </a:rPr>
                        <a:t> strategies I’ll actually use</a:t>
                      </a:r>
                      <a:endParaRPr lang="en-US" sz="15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500" dirty="0" smtClean="0">
                          <a:latin typeface="Calibri" panose="020F0502020204030204" pitchFamily="34" charset="0"/>
                          <a:cs typeface="Calibri" panose="020F0502020204030204" pitchFamily="34" charset="0"/>
                        </a:rPr>
                        <a:t>While I’m still at work:</a:t>
                      </a:r>
                      <a:endParaRPr lang="en-US" sz="15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r>
                        <a:rPr lang="en-US" sz="1500" dirty="0" smtClean="0">
                          <a:latin typeface="Calibri" panose="020F0502020204030204" pitchFamily="34" charset="0"/>
                          <a:cs typeface="Calibri" panose="020F0502020204030204" pitchFamily="34" charset="0"/>
                        </a:rPr>
                        <a:t>Transition between work and home:</a:t>
                      </a:r>
                      <a:endParaRPr lang="en-US" sz="15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tc>
                  <a:txBody>
                    <a:bodyPr/>
                    <a:lstStyle/>
                    <a:p>
                      <a:pPr algn="ctr"/>
                      <a:r>
                        <a:rPr lang="en-US" sz="1500" dirty="0" smtClean="0">
                          <a:latin typeface="Calibri" panose="020F0502020204030204" pitchFamily="34" charset="0"/>
                          <a:cs typeface="Calibri" panose="020F0502020204030204" pitchFamily="34" charset="0"/>
                        </a:rPr>
                        <a:t>At home:</a:t>
                      </a:r>
                      <a:endParaRPr lang="en-US" sz="15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124626"/>
                  </a:ext>
                </a:extLst>
              </a:tr>
              <a:tr h="544722">
                <a:tc>
                  <a:txBody>
                    <a:bodyPr/>
                    <a:lstStyle/>
                    <a:p>
                      <a:r>
                        <a:rPr lang="en-US" sz="1500" dirty="0" smtClean="0">
                          <a:latin typeface="Calibri" panose="020F0502020204030204" pitchFamily="34" charset="0"/>
                          <a:cs typeface="Calibri" panose="020F0502020204030204" pitchFamily="34" charset="0"/>
                        </a:rPr>
                        <a:t>Stress resilience and prevention strategies</a:t>
                      </a:r>
                      <a:r>
                        <a:rPr lang="en-US" sz="1500" baseline="0" dirty="0" smtClean="0">
                          <a:latin typeface="Calibri" panose="020F0502020204030204" pitchFamily="34" charset="0"/>
                          <a:cs typeface="Calibri" panose="020F0502020204030204" pitchFamily="34" charset="0"/>
                        </a:rPr>
                        <a:t> for the longer term</a:t>
                      </a:r>
                      <a:endParaRPr lang="en-US" sz="15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500" dirty="0" smtClean="0">
                          <a:latin typeface="Calibri" panose="020F0502020204030204" pitchFamily="34" charset="0"/>
                          <a:cs typeface="Calibri" panose="020F0502020204030204" pitchFamily="34" charset="0"/>
                        </a:rPr>
                        <a:t>What recharges my batteries?</a:t>
                      </a:r>
                      <a:endParaRPr lang="en-US" sz="15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r>
                        <a:rPr lang="en-US" sz="1500" dirty="0" smtClean="0">
                          <a:latin typeface="Calibri" panose="020F0502020204030204" pitchFamily="34" charset="0"/>
                          <a:cs typeface="Calibri" panose="020F0502020204030204" pitchFamily="34" charset="0"/>
                        </a:rPr>
                        <a:t>What helps</a:t>
                      </a:r>
                      <a:r>
                        <a:rPr lang="en-US" sz="1500" baseline="0" dirty="0" smtClean="0">
                          <a:latin typeface="Calibri" panose="020F0502020204030204" pitchFamily="34" charset="0"/>
                          <a:cs typeface="Calibri" panose="020F0502020204030204" pitchFamily="34" charset="0"/>
                        </a:rPr>
                        <a:t> me stay physically and emotionally healthy?</a:t>
                      </a:r>
                      <a:endParaRPr lang="en-US" sz="15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tc>
                  <a:txBody>
                    <a:bodyPr/>
                    <a:lstStyle/>
                    <a:p>
                      <a:pPr algn="ctr"/>
                      <a:r>
                        <a:rPr lang="en-US" sz="1500" dirty="0" smtClean="0">
                          <a:latin typeface="Calibri" panose="020F0502020204030204" pitchFamily="34" charset="0"/>
                          <a:cs typeface="Calibri" panose="020F0502020204030204" pitchFamily="34" charset="0"/>
                        </a:rPr>
                        <a:t>How do I nurture my compassion satisfaction?</a:t>
                      </a:r>
                      <a:endParaRPr lang="en-US" sz="15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7352055"/>
                  </a:ext>
                </a:extLst>
              </a:tr>
            </a:tbl>
          </a:graphicData>
        </a:graphic>
      </p:graphicFrame>
    </p:spTree>
    <p:extLst>
      <p:ext uri="{BB962C8B-B14F-4D97-AF65-F5344CB8AC3E}">
        <p14:creationId xmlns:p14="http://schemas.microsoft.com/office/powerpoint/2010/main" val="184088316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649432" cy="547769"/>
          </a:xfrm>
        </p:spPr>
        <p:txBody>
          <a:bodyPr>
            <a:noAutofit/>
          </a:bodyPr>
          <a:lstStyle/>
          <a:p>
            <a:r>
              <a:rPr lang="en-US" dirty="0">
                <a:effectLst>
                  <a:outerShdw blurRad="38100" dist="38100" dir="2700000" algn="tl">
                    <a:srgbClr val="000000">
                      <a:alpha val="43137"/>
                    </a:srgbClr>
                  </a:outerShdw>
                </a:effectLst>
              </a:rPr>
              <a:t/>
            </a:r>
            <a:br>
              <a:rPr lang="en-US" dirty="0">
                <a:effectLst>
                  <a:outerShdw blurRad="38100" dist="38100" dir="2700000" algn="tl">
                    <a:srgbClr val="000000">
                      <a:alpha val="43137"/>
                    </a:srgbClr>
                  </a:outerShdw>
                </a:effectLst>
              </a:rPr>
            </a:br>
            <a:r>
              <a:rPr lang="en-US" sz="3400" b="1" dirty="0">
                <a:latin typeface="Arial Rounded MT Bold" panose="020F0704030504030204" pitchFamily="34" charset="0"/>
              </a:rPr>
              <a:t>Activity:  </a:t>
            </a:r>
            <a:r>
              <a:rPr lang="en-US" sz="3400" b="1" dirty="0" smtClean="0">
                <a:latin typeface="Arial Rounded MT Bold" panose="020F0704030504030204" pitchFamily="34" charset="0"/>
              </a:rPr>
              <a:t>Tapping </a:t>
            </a:r>
            <a:r>
              <a:rPr lang="en-US" sz="3400" b="1" dirty="0">
                <a:latin typeface="Arial Rounded MT Bold" panose="020F0704030504030204" pitchFamily="34" charset="0"/>
              </a:rPr>
              <a:t>into </a:t>
            </a:r>
            <a:r>
              <a:rPr lang="en-US" sz="3400" b="1" dirty="0" smtClean="0">
                <a:latin typeface="Arial Rounded MT Bold" panose="020F0704030504030204" pitchFamily="34" charset="0"/>
              </a:rPr>
              <a:t>our </a:t>
            </a:r>
            <a:r>
              <a:rPr lang="en-US" sz="3400" b="1" dirty="0">
                <a:solidFill>
                  <a:srgbClr val="C00000"/>
                </a:solidFill>
                <a:latin typeface="Arial Rounded MT Bold" panose="020F0704030504030204" pitchFamily="34" charset="0"/>
              </a:rPr>
              <a:t>c</a:t>
            </a:r>
            <a:r>
              <a:rPr lang="en-US" sz="3400" b="1" dirty="0" smtClean="0">
                <a:solidFill>
                  <a:srgbClr val="C00000"/>
                </a:solidFill>
                <a:latin typeface="Arial Rounded MT Bold" panose="020F0704030504030204" pitchFamily="34" charset="0"/>
              </a:rPr>
              <a:t>ompassion satisfaction</a:t>
            </a:r>
            <a:endParaRPr lang="en-US" sz="3400" b="1" i="1" dirty="0">
              <a:solidFill>
                <a:srgbClr val="C00000"/>
              </a:solidFill>
              <a:effectLst>
                <a:outerShdw blurRad="38100" dist="38100" dir="2700000" algn="tl">
                  <a:srgbClr val="000000">
                    <a:alpha val="43137"/>
                  </a:srgbClr>
                </a:outerShdw>
              </a:effectLst>
              <a:latin typeface="Arial Rounded MT Bold" panose="020F0704030504030204" pitchFamily="34" charset="0"/>
            </a:endParaRPr>
          </a:p>
        </p:txBody>
      </p:sp>
      <p:sp>
        <p:nvSpPr>
          <p:cNvPr id="3" name="Content Placeholder 2"/>
          <p:cNvSpPr>
            <a:spLocks noGrp="1"/>
          </p:cNvSpPr>
          <p:nvPr>
            <p:ph idx="1"/>
          </p:nvPr>
        </p:nvSpPr>
        <p:spPr>
          <a:xfrm>
            <a:off x="1067761" y="1810327"/>
            <a:ext cx="7619039" cy="1219200"/>
          </a:xfrm>
        </p:spPr>
        <p:txBody>
          <a:bodyPr>
            <a:normAutofit/>
          </a:bodyPr>
          <a:lstStyle/>
          <a:p>
            <a:pPr marL="0" indent="0">
              <a:buNone/>
            </a:pPr>
            <a:r>
              <a:rPr lang="en-US" sz="2325" dirty="0">
                <a:latin typeface="Calibri" panose="020F0502020204030204" pitchFamily="34" charset="0"/>
                <a:cs typeface="Calibri" panose="020F0502020204030204" pitchFamily="34" charset="0"/>
              </a:rPr>
              <a:t>In the midst of stress, it helps to take the time to step back and remember WHY we are doing this work and what keeps us </a:t>
            </a:r>
            <a:r>
              <a:rPr lang="en-US" sz="2325" dirty="0" smtClean="0">
                <a:latin typeface="Calibri" panose="020F0502020204030204" pitchFamily="34" charset="0"/>
                <a:cs typeface="Calibri" panose="020F0502020204030204" pitchFamily="34" charset="0"/>
              </a:rPr>
              <a:t>going</a:t>
            </a:r>
            <a:r>
              <a:rPr lang="en-US" sz="2400" b="1" dirty="0" smtClean="0">
                <a:solidFill>
                  <a:srgbClr val="C00000"/>
                </a:solidFill>
                <a:latin typeface="Calibri" panose="020F0502020204030204" pitchFamily="34" charset="0"/>
                <a:cs typeface="Calibri" panose="020F0502020204030204" pitchFamily="34" charset="0"/>
              </a:rPr>
              <a:t> </a:t>
            </a:r>
            <a:r>
              <a:rPr lang="en-US" sz="2000" dirty="0" smtClean="0">
                <a:latin typeface="Calibri" panose="020F0502020204030204" pitchFamily="34" charset="0"/>
                <a:cs typeface="Calibri" panose="020F0502020204030204" pitchFamily="34" charset="0"/>
              </a:rPr>
              <a:t>(adapted from Volk </a:t>
            </a:r>
            <a:r>
              <a:rPr lang="en-US" sz="2000" dirty="0">
                <a:latin typeface="Calibri" panose="020F0502020204030204" pitchFamily="34" charset="0"/>
                <a:cs typeface="Calibri" panose="020F0502020204030204" pitchFamily="34" charset="0"/>
              </a:rPr>
              <a:t>et al., 2008)</a:t>
            </a:r>
            <a:endParaRPr lang="en-US" sz="20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marL="0" indent="0">
              <a:buNone/>
            </a:pPr>
            <a:endParaRPr lang="en-US" sz="2325" dirty="0">
              <a:latin typeface="Calibri" panose="020F0502020204030204" pitchFamily="34" charset="0"/>
              <a:cs typeface="Calibri" panose="020F0502020204030204" pitchFamily="34" charset="0"/>
            </a:endParaRPr>
          </a:p>
          <a:p>
            <a:pPr marL="0" indent="0">
              <a:buNone/>
            </a:pPr>
            <a:endParaRPr lang="en-US" dirty="0"/>
          </a:p>
        </p:txBody>
      </p:sp>
      <p:graphicFrame>
        <p:nvGraphicFramePr>
          <p:cNvPr id="4" name="Diagram 3"/>
          <p:cNvGraphicFramePr/>
          <p:nvPr>
            <p:extLst>
              <p:ext uri="{D42A27DB-BD31-4B8C-83A1-F6EECF244321}">
                <p14:modId xmlns:p14="http://schemas.microsoft.com/office/powerpoint/2010/main" val="3483590858"/>
              </p:ext>
            </p:extLst>
          </p:nvPr>
        </p:nvGraphicFramePr>
        <p:xfrm>
          <a:off x="1524000" y="3048000"/>
          <a:ext cx="6629399" cy="381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10638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8229600" cy="1066800"/>
          </a:xfrm>
        </p:spPr>
        <p:txBody>
          <a:bodyPr>
            <a:normAutofit fontScale="90000"/>
          </a:bodyPr>
          <a:lstStyle/>
          <a:p>
            <a:r>
              <a:rPr lang="en-US" sz="3400" b="1" dirty="0" smtClean="0">
                <a:latin typeface="Arial Rounded MT Bold" panose="020F0704030504030204" pitchFamily="34" charset="0"/>
                <a:cs typeface="Calibri" panose="020F0502020204030204" pitchFamily="34" charset="0"/>
              </a:rPr>
              <a:t>What gets in the way of </a:t>
            </a:r>
            <a:r>
              <a:rPr lang="en-US" sz="3400" b="1" dirty="0" smtClean="0">
                <a:latin typeface="Arial Rounded MT Bold" panose="020F0704030504030204" pitchFamily="34" charset="0"/>
                <a:cs typeface="Calibri" panose="020F0502020204030204" pitchFamily="34" charset="0"/>
              </a:rPr>
              <a:t>engaging in resilience-promotion?</a:t>
            </a:r>
            <a:endParaRPr lang="en-US" sz="3400" b="1"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457200" y="1600200"/>
            <a:ext cx="8534400" cy="5257800"/>
          </a:xfrm>
        </p:spPr>
        <p:txBody>
          <a:bodyPr>
            <a:normAutofit fontScale="92500" lnSpcReduction="10000"/>
          </a:bodyPr>
          <a:lstStyle/>
          <a:p>
            <a:r>
              <a:rPr lang="en-US" dirty="0">
                <a:latin typeface="Calibri" panose="020F0502020204030204" pitchFamily="34" charset="0"/>
                <a:cs typeface="Calibri" panose="020F0502020204030204" pitchFamily="34" charset="0"/>
              </a:rPr>
              <a:t>Thinking </a:t>
            </a:r>
            <a:r>
              <a:rPr lang="en-US" dirty="0" smtClean="0">
                <a:latin typeface="Calibri" panose="020F0502020204030204" pitchFamily="34" charset="0"/>
                <a:cs typeface="Calibri" panose="020F0502020204030204" pitchFamily="34" charset="0"/>
              </a:rPr>
              <a:t>“self-care” = </a:t>
            </a:r>
            <a:r>
              <a:rPr lang="en-US" dirty="0">
                <a:latin typeface="Calibri" panose="020F0502020204030204" pitchFamily="34" charset="0"/>
                <a:cs typeface="Calibri" panose="020F0502020204030204" pitchFamily="34" charset="0"/>
              </a:rPr>
              <a:t>“selfish”</a:t>
            </a:r>
          </a:p>
          <a:p>
            <a:pPr lvl="1"/>
            <a:r>
              <a:rPr lang="en-US" dirty="0" smtClean="0">
                <a:solidFill>
                  <a:schemeClr val="tx2"/>
                </a:solidFill>
                <a:latin typeface="Calibri" panose="020F0502020204030204" pitchFamily="34" charset="0"/>
                <a:cs typeface="Calibri" panose="020F0502020204030204" pitchFamily="34" charset="0"/>
              </a:rPr>
              <a:t>We </a:t>
            </a:r>
            <a:r>
              <a:rPr lang="en-US" dirty="0">
                <a:solidFill>
                  <a:schemeClr val="tx2"/>
                </a:solidFill>
                <a:latin typeface="Calibri" panose="020F0502020204030204" pitchFamily="34" charset="0"/>
                <a:cs typeface="Calibri" panose="020F0502020204030204" pitchFamily="34" charset="0"/>
              </a:rPr>
              <a:t>can best help others when we are clear-thinking, calm, </a:t>
            </a:r>
            <a:r>
              <a:rPr lang="en-US" dirty="0" smtClean="0">
                <a:solidFill>
                  <a:schemeClr val="tx2"/>
                </a:solidFill>
                <a:latin typeface="Calibri" panose="020F0502020204030204" pitchFamily="34" charset="0"/>
                <a:cs typeface="Calibri" panose="020F0502020204030204" pitchFamily="34" charset="0"/>
              </a:rPr>
              <a:t>and </a:t>
            </a:r>
            <a:r>
              <a:rPr lang="en-US" dirty="0">
                <a:solidFill>
                  <a:schemeClr val="tx2"/>
                </a:solidFill>
                <a:latin typeface="Calibri" panose="020F0502020204030204" pitchFamily="34" charset="0"/>
                <a:cs typeface="Calibri" panose="020F0502020204030204" pitchFamily="34" charset="0"/>
              </a:rPr>
              <a:t>healthy ourselves</a:t>
            </a:r>
          </a:p>
          <a:p>
            <a:pPr lvl="1"/>
            <a:r>
              <a:rPr lang="en-US" dirty="0" smtClean="0">
                <a:solidFill>
                  <a:schemeClr val="tx2"/>
                </a:solidFill>
                <a:latin typeface="Calibri" panose="020F0502020204030204" pitchFamily="34" charset="0"/>
                <a:cs typeface="Calibri" panose="020F0502020204030204" pitchFamily="34" charset="0"/>
              </a:rPr>
              <a:t>“</a:t>
            </a:r>
            <a:r>
              <a:rPr lang="en-US" dirty="0">
                <a:solidFill>
                  <a:schemeClr val="tx2"/>
                </a:solidFill>
                <a:latin typeface="Calibri" panose="020F0502020204030204" pitchFamily="34" charset="0"/>
                <a:cs typeface="Calibri" panose="020F0502020204030204" pitchFamily="34" charset="0"/>
              </a:rPr>
              <a:t>We have an obligation to our clients, as well as to ourselves, our colleagues and our loved ones, not to be damaged by the work we </a:t>
            </a:r>
            <a:r>
              <a:rPr lang="en-US" dirty="0" smtClean="0">
                <a:solidFill>
                  <a:schemeClr val="tx2"/>
                </a:solidFill>
                <a:latin typeface="Calibri" panose="020F0502020204030204" pitchFamily="34" charset="0"/>
                <a:cs typeface="Calibri" panose="020F0502020204030204" pitchFamily="34" charset="0"/>
              </a:rPr>
              <a:t>do” (</a:t>
            </a:r>
            <a:r>
              <a:rPr lang="en-US" dirty="0" err="1" smtClean="0">
                <a:solidFill>
                  <a:schemeClr val="tx2"/>
                </a:solidFill>
                <a:latin typeface="Calibri" panose="020F0502020204030204" pitchFamily="34" charset="0"/>
                <a:cs typeface="Calibri" panose="020F0502020204030204" pitchFamily="34" charset="0"/>
              </a:rPr>
              <a:t>Saakvitne</a:t>
            </a:r>
            <a:r>
              <a:rPr lang="en-US" dirty="0" smtClean="0">
                <a:solidFill>
                  <a:schemeClr val="tx2"/>
                </a:solidFill>
                <a:latin typeface="Calibri" panose="020F0502020204030204" pitchFamily="34" charset="0"/>
                <a:cs typeface="Calibri" panose="020F0502020204030204" pitchFamily="34" charset="0"/>
              </a:rPr>
              <a:t> </a:t>
            </a:r>
            <a:r>
              <a:rPr lang="en-US" dirty="0">
                <a:solidFill>
                  <a:schemeClr val="tx2"/>
                </a:solidFill>
                <a:latin typeface="Calibri" panose="020F0502020204030204" pitchFamily="34" charset="0"/>
                <a:cs typeface="Calibri" panose="020F0502020204030204" pitchFamily="34" charset="0"/>
              </a:rPr>
              <a:t>et </a:t>
            </a:r>
            <a:r>
              <a:rPr lang="en-US" dirty="0" smtClean="0">
                <a:solidFill>
                  <a:schemeClr val="tx2"/>
                </a:solidFill>
                <a:latin typeface="Calibri" panose="020F0502020204030204" pitchFamily="34" charset="0"/>
                <a:cs typeface="Calibri" panose="020F0502020204030204" pitchFamily="34" charset="0"/>
              </a:rPr>
              <a:t>al., 1996) </a:t>
            </a:r>
            <a:endParaRPr lang="en-US" dirty="0">
              <a:solidFill>
                <a:schemeClr val="tx2"/>
              </a:solidFill>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Waiting too long to use the tools in our toolboxes</a:t>
            </a:r>
          </a:p>
          <a:p>
            <a:r>
              <a:rPr lang="en-US" dirty="0" smtClean="0">
                <a:latin typeface="Calibri" panose="020F0502020204030204" pitchFamily="34" charset="0"/>
                <a:cs typeface="Calibri" panose="020F0502020204030204" pitchFamily="34" charset="0"/>
              </a:rPr>
              <a:t>Not practicing what we preach</a:t>
            </a:r>
            <a:endParaRPr lang="en-US" dirty="0">
              <a:latin typeface="Calibri" panose="020F0502020204030204" pitchFamily="34" charset="0"/>
              <a:cs typeface="Calibri" panose="020F0502020204030204" pitchFamily="34" charset="0"/>
            </a:endParaRPr>
          </a:p>
          <a:p>
            <a:pPr lvl="1"/>
            <a:r>
              <a:rPr lang="en-US" dirty="0" smtClean="0">
                <a:solidFill>
                  <a:schemeClr val="accent1"/>
                </a:solidFill>
                <a:latin typeface="Calibri" panose="020F0502020204030204" pitchFamily="34" charset="0"/>
                <a:cs typeface="Calibri" panose="020F0502020204030204" pitchFamily="34" charset="0"/>
              </a:rPr>
              <a:t>Self-regulation skills don’t </a:t>
            </a:r>
            <a:r>
              <a:rPr lang="en-US" dirty="0">
                <a:solidFill>
                  <a:schemeClr val="accent1"/>
                </a:solidFill>
                <a:latin typeface="Calibri" panose="020F0502020204030204" pitchFamily="34" charset="0"/>
                <a:cs typeface="Calibri" panose="020F0502020204030204" pitchFamily="34" charset="0"/>
              </a:rPr>
              <a:t>work </a:t>
            </a:r>
            <a:r>
              <a:rPr lang="en-US" dirty="0" smtClean="0">
                <a:solidFill>
                  <a:schemeClr val="accent1"/>
                </a:solidFill>
                <a:latin typeface="Calibri" panose="020F0502020204030204" pitchFamily="34" charset="0"/>
                <a:cs typeface="Calibri" panose="020F0502020204030204" pitchFamily="34" charset="0"/>
              </a:rPr>
              <a:t/>
            </a:r>
            <a:br>
              <a:rPr lang="en-US" dirty="0" smtClean="0">
                <a:solidFill>
                  <a:schemeClr val="accent1"/>
                </a:solidFill>
                <a:latin typeface="Calibri" panose="020F0502020204030204" pitchFamily="34" charset="0"/>
                <a:cs typeface="Calibri" panose="020F0502020204030204" pitchFamily="34" charset="0"/>
              </a:rPr>
            </a:br>
            <a:r>
              <a:rPr lang="en-US" dirty="0" smtClean="0">
                <a:solidFill>
                  <a:schemeClr val="accent1"/>
                </a:solidFill>
                <a:latin typeface="Calibri" panose="020F0502020204030204" pitchFamily="34" charset="0"/>
                <a:cs typeface="Calibri" panose="020F0502020204030204" pitchFamily="34" charset="0"/>
              </a:rPr>
              <a:t>unless we actively use </a:t>
            </a:r>
            <a:r>
              <a:rPr lang="en-US" dirty="0">
                <a:solidFill>
                  <a:schemeClr val="accent1"/>
                </a:solidFill>
                <a:latin typeface="Calibri" panose="020F0502020204030204" pitchFamily="34" charset="0"/>
                <a:cs typeface="Calibri" panose="020F0502020204030204" pitchFamily="34" charset="0"/>
              </a:rPr>
              <a:t>them!</a:t>
            </a:r>
          </a:p>
          <a:p>
            <a:pPr lvl="1"/>
            <a:r>
              <a:rPr lang="en-US" dirty="0">
                <a:solidFill>
                  <a:schemeClr val="tx2"/>
                </a:solidFill>
                <a:latin typeface="Calibri" panose="020F0502020204030204" pitchFamily="34" charset="0"/>
                <a:cs typeface="Calibri" panose="020F0502020204030204" pitchFamily="34" charset="0"/>
              </a:rPr>
              <a:t>Just reading about them is like </a:t>
            </a:r>
            <a:r>
              <a:rPr lang="en-US" dirty="0" smtClean="0">
                <a:solidFill>
                  <a:schemeClr val="tx2"/>
                </a:solidFill>
                <a:latin typeface="Calibri" panose="020F0502020204030204" pitchFamily="34" charset="0"/>
                <a:cs typeface="Calibri" panose="020F0502020204030204" pitchFamily="34" charset="0"/>
              </a:rPr>
              <a:t/>
            </a:r>
            <a:br>
              <a:rPr lang="en-US" dirty="0" smtClean="0">
                <a:solidFill>
                  <a:schemeClr val="tx2"/>
                </a:solidFill>
                <a:latin typeface="Calibri" panose="020F0502020204030204" pitchFamily="34" charset="0"/>
                <a:cs typeface="Calibri" panose="020F0502020204030204" pitchFamily="34" charset="0"/>
              </a:rPr>
            </a:br>
            <a:r>
              <a:rPr lang="en-US" dirty="0" smtClean="0">
                <a:solidFill>
                  <a:schemeClr val="tx2"/>
                </a:solidFill>
                <a:latin typeface="Calibri" panose="020F0502020204030204" pitchFamily="34" charset="0"/>
                <a:cs typeface="Calibri" panose="020F0502020204030204" pitchFamily="34" charset="0"/>
              </a:rPr>
              <a:t>trying </a:t>
            </a:r>
            <a:r>
              <a:rPr lang="en-US" dirty="0">
                <a:solidFill>
                  <a:schemeClr val="tx2"/>
                </a:solidFill>
                <a:latin typeface="Calibri" panose="020F0502020204030204" pitchFamily="34" charset="0"/>
                <a:cs typeface="Calibri" panose="020F0502020204030204" pitchFamily="34" charset="0"/>
              </a:rPr>
              <a:t>to fix a flat tire by reading </a:t>
            </a:r>
            <a:r>
              <a:rPr lang="en-US" dirty="0" smtClean="0">
                <a:solidFill>
                  <a:schemeClr val="tx2"/>
                </a:solidFill>
                <a:latin typeface="Calibri" panose="020F0502020204030204" pitchFamily="34" charset="0"/>
                <a:cs typeface="Calibri" panose="020F0502020204030204" pitchFamily="34" charset="0"/>
              </a:rPr>
              <a:t/>
            </a:r>
            <a:br>
              <a:rPr lang="en-US" dirty="0" smtClean="0">
                <a:solidFill>
                  <a:schemeClr val="tx2"/>
                </a:solidFill>
                <a:latin typeface="Calibri" panose="020F0502020204030204" pitchFamily="34" charset="0"/>
                <a:cs typeface="Calibri" panose="020F0502020204030204" pitchFamily="34" charset="0"/>
              </a:rPr>
            </a:br>
            <a:r>
              <a:rPr lang="en-US" dirty="0" smtClean="0">
                <a:solidFill>
                  <a:schemeClr val="tx2"/>
                </a:solidFill>
                <a:latin typeface="Calibri" panose="020F0502020204030204" pitchFamily="34" charset="0"/>
                <a:cs typeface="Calibri" panose="020F0502020204030204" pitchFamily="34" charset="0"/>
              </a:rPr>
              <a:t>your car’s owner’s </a:t>
            </a:r>
            <a:r>
              <a:rPr lang="en-US" dirty="0" smtClean="0">
                <a:solidFill>
                  <a:schemeClr val="tx2"/>
                </a:solidFill>
                <a:latin typeface="Calibri" panose="020F0502020204030204" pitchFamily="34" charset="0"/>
                <a:cs typeface="Calibri" panose="020F0502020204030204" pitchFamily="34" charset="0"/>
              </a:rPr>
              <a:t>manual </a:t>
            </a:r>
            <a:r>
              <a:rPr lang="en-US" sz="2800" dirty="0" smtClean="0">
                <a:solidFill>
                  <a:schemeClr val="tx2"/>
                </a:solidFill>
                <a:latin typeface="Calibri" panose="020F0502020204030204" pitchFamily="34" charset="0"/>
                <a:cs typeface="Calibri" panose="020F0502020204030204" pitchFamily="34" charset="0"/>
              </a:rPr>
              <a:t/>
            </a:r>
            <a:br>
              <a:rPr lang="en-US" sz="2800" dirty="0" smtClean="0">
                <a:solidFill>
                  <a:schemeClr val="tx2"/>
                </a:solidFill>
                <a:latin typeface="Calibri" panose="020F0502020204030204" pitchFamily="34" charset="0"/>
                <a:cs typeface="Calibri" panose="020F0502020204030204" pitchFamily="34" charset="0"/>
              </a:rPr>
            </a:br>
            <a:r>
              <a:rPr lang="en-US" sz="2400" dirty="0" smtClean="0">
                <a:solidFill>
                  <a:schemeClr val="tx2"/>
                </a:solidFill>
                <a:latin typeface="Calibri" panose="020F0502020204030204" pitchFamily="34" charset="0"/>
                <a:cs typeface="Calibri" panose="020F0502020204030204" pitchFamily="34" charset="0"/>
              </a:rPr>
              <a:t>(</a:t>
            </a:r>
            <a:r>
              <a:rPr lang="en-US" sz="2400" dirty="0" smtClean="0">
                <a:solidFill>
                  <a:schemeClr val="tx2"/>
                </a:solidFill>
                <a:latin typeface="Calibri" panose="020F0502020204030204" pitchFamily="34" charset="0"/>
                <a:cs typeface="Calibri" panose="020F0502020204030204" pitchFamily="34" charset="0"/>
              </a:rPr>
              <a:t>Mathieu, 2012)</a:t>
            </a:r>
            <a:endParaRPr lang="en-US" sz="2400" dirty="0">
              <a:solidFill>
                <a:schemeClr val="tx2"/>
              </a:solidFill>
              <a:latin typeface="Calibri" panose="020F0502020204030204" pitchFamily="34" charset="0"/>
              <a:cs typeface="Calibri" panose="020F0502020204030204" pitchFamily="34" charset="0"/>
            </a:endParaRPr>
          </a:p>
          <a:p>
            <a:pPr marL="109728" indent="0">
              <a:buNone/>
            </a:pPr>
            <a:endParaRPr lang="en-US" sz="2400" dirty="0">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stretch>
            <a:fillRect/>
          </a:stretch>
        </p:blipFill>
        <p:spPr>
          <a:xfrm>
            <a:off x="5715000" y="4297218"/>
            <a:ext cx="3181178" cy="2429718"/>
          </a:xfrm>
          <a:prstGeom prst="rect">
            <a:avLst/>
          </a:prstGeom>
        </p:spPr>
      </p:pic>
    </p:spTree>
    <p:extLst>
      <p:ext uri="{BB962C8B-B14F-4D97-AF65-F5344CB8AC3E}">
        <p14:creationId xmlns:p14="http://schemas.microsoft.com/office/powerpoint/2010/main" val="261178591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686800" cy="1066800"/>
          </a:xfrm>
        </p:spPr>
        <p:txBody>
          <a:bodyPr>
            <a:noAutofit/>
          </a:bodyPr>
          <a:lstStyle/>
          <a:p>
            <a:r>
              <a:rPr lang="en-US" sz="3400" b="1" dirty="0" smtClean="0">
                <a:latin typeface="Arial Rounded MT Bold" panose="020F0704030504030204" pitchFamily="34" charset="0"/>
                <a:cs typeface="Calibri" panose="020F0502020204030204" pitchFamily="34" charset="0"/>
              </a:rPr>
              <a:t>Addressing STS is a multi-pronged effort</a:t>
            </a:r>
            <a:endParaRPr lang="en-US" sz="3400" b="1" dirty="0">
              <a:latin typeface="Arial Rounded MT Bold" panose="020F0704030504030204" pitchFamily="34" charset="0"/>
              <a:cs typeface="Calibri" panose="020F050202020403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85721837"/>
              </p:ext>
            </p:extLst>
          </p:nvPr>
        </p:nvGraphicFramePr>
        <p:xfrm>
          <a:off x="1371600" y="1422400"/>
          <a:ext cx="82296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00772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414327" cy="1066800"/>
          </a:xfrm>
        </p:spPr>
        <p:txBody>
          <a:bodyPr>
            <a:normAutofit/>
          </a:bodyPr>
          <a:lstStyle/>
          <a:p>
            <a:r>
              <a:rPr lang="en-US" sz="2800" b="1" dirty="0" smtClean="0">
                <a:latin typeface="Calibri" panose="020F0502020204030204" pitchFamily="34" charset="0"/>
                <a:cs typeface="Calibri" panose="020F0502020204030204" pitchFamily="34" charset="0"/>
              </a:rPr>
              <a:t>R-TIP’s tools for preventing Secondary Traumatic Stress, vicarious trauma, and compassion fatigue</a:t>
            </a:r>
            <a:endParaRPr lang="en-US" sz="2800" b="1" dirty="0">
              <a:latin typeface="Calibri" panose="020F0502020204030204" pitchFamily="34" charset="0"/>
              <a:cs typeface="Calibri" panose="020F0502020204030204" pitchFamily="34" charset="0"/>
            </a:endParaRPr>
          </a:p>
        </p:txBody>
      </p:sp>
      <p:graphicFrame>
        <p:nvGraphicFramePr>
          <p:cNvPr id="5" name="Diagram 4"/>
          <p:cNvGraphicFramePr/>
          <p:nvPr>
            <p:extLst>
              <p:ext uri="{D42A27DB-BD31-4B8C-83A1-F6EECF244321}">
                <p14:modId xmlns:p14="http://schemas.microsoft.com/office/powerpoint/2010/main" val="3596972828"/>
              </p:ext>
            </p:extLst>
          </p:nvPr>
        </p:nvGraphicFramePr>
        <p:xfrm>
          <a:off x="381000" y="1609436"/>
          <a:ext cx="85344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305855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534400" cy="1066800"/>
          </a:xfrm>
        </p:spPr>
        <p:txBody>
          <a:bodyPr>
            <a:noAutofit/>
          </a:bodyPr>
          <a:lstStyle/>
          <a:p>
            <a:r>
              <a:rPr lang="en-US" sz="3400" b="1" dirty="0" smtClean="0">
                <a:latin typeface="Arial Rounded MT Bold" panose="020F0704030504030204" pitchFamily="34" charset="0"/>
                <a:cs typeface="Calibri" panose="020F0502020204030204" pitchFamily="34" charset="0"/>
              </a:rPr>
              <a:t>Developing a mutually-supportive, STS-aware social ecology in the workplace</a:t>
            </a:r>
            <a:endParaRPr lang="en-US" sz="3400" b="1"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457200" y="1752600"/>
            <a:ext cx="8534400" cy="4724400"/>
          </a:xfrm>
        </p:spPr>
        <p:txBody>
          <a:bodyPr>
            <a:normAutofit lnSpcReduction="10000"/>
          </a:bodyPr>
          <a:lstStyle/>
          <a:p>
            <a:r>
              <a:rPr lang="en-US" dirty="0" smtClean="0">
                <a:latin typeface="Calibri" panose="020F0502020204030204" pitchFamily="34" charset="0"/>
                <a:cs typeface="Calibri" panose="020F0502020204030204" pitchFamily="34" charset="0"/>
              </a:rPr>
              <a:t>“Buddy system”</a:t>
            </a:r>
          </a:p>
          <a:p>
            <a:pPr lvl="1"/>
            <a:r>
              <a:rPr lang="en-US" dirty="0" smtClean="0">
                <a:solidFill>
                  <a:schemeClr val="accent1"/>
                </a:solidFill>
                <a:latin typeface="Calibri" panose="020F0502020204030204" pitchFamily="34" charset="0"/>
                <a:cs typeface="Calibri" panose="020F0502020204030204" pitchFamily="34" charset="0"/>
              </a:rPr>
              <a:t>Sharing “yellow zone” signs and signals</a:t>
            </a:r>
          </a:p>
          <a:p>
            <a:pPr lvl="1"/>
            <a:r>
              <a:rPr lang="en-US" dirty="0" smtClean="0">
                <a:solidFill>
                  <a:schemeClr val="accent1"/>
                </a:solidFill>
                <a:latin typeface="Calibri" panose="020F0502020204030204" pitchFamily="34" charset="0"/>
                <a:cs typeface="Calibri" panose="020F0502020204030204" pitchFamily="34" charset="0"/>
              </a:rPr>
              <a:t>Accountability for holding to weekly self-checks</a:t>
            </a:r>
          </a:p>
          <a:p>
            <a:pPr lvl="1"/>
            <a:r>
              <a:rPr lang="en-US" dirty="0" smtClean="0">
                <a:solidFill>
                  <a:schemeClr val="accent1"/>
                </a:solidFill>
                <a:latin typeface="Calibri" panose="020F0502020204030204" pitchFamily="34" charset="0"/>
                <a:cs typeface="Calibri" panose="020F0502020204030204" pitchFamily="34" charset="0"/>
              </a:rPr>
              <a:t>Commitment to practicing LID</a:t>
            </a:r>
            <a:endParaRPr lang="en-US" dirty="0">
              <a:solidFill>
                <a:schemeClr val="accent1"/>
              </a:solidFill>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Supporting one another in taking breaks</a:t>
            </a:r>
          </a:p>
          <a:p>
            <a:pPr lvl="1"/>
            <a:r>
              <a:rPr lang="en-US" dirty="0" smtClean="0">
                <a:solidFill>
                  <a:schemeClr val="accent1"/>
                </a:solidFill>
                <a:latin typeface="Calibri" panose="020F0502020204030204" pitchFamily="34" charset="0"/>
                <a:cs typeface="Calibri" panose="020F0502020204030204" pitchFamily="34" charset="0"/>
              </a:rPr>
              <a:t>Share lunchtime with coworkers</a:t>
            </a:r>
          </a:p>
          <a:p>
            <a:pPr lvl="1"/>
            <a:r>
              <a:rPr lang="en-US" dirty="0" smtClean="0">
                <a:solidFill>
                  <a:schemeClr val="accent1"/>
                </a:solidFill>
                <a:latin typeface="Calibri" panose="020F0502020204030204" pitchFamily="34" charset="0"/>
                <a:cs typeface="Calibri" panose="020F0502020204030204" pitchFamily="34" charset="0"/>
              </a:rPr>
              <a:t>Invite someone to take a brief walk on a mini-break</a:t>
            </a:r>
          </a:p>
          <a:p>
            <a:pPr lvl="2"/>
            <a:r>
              <a:rPr lang="en-US" dirty="0" smtClean="0">
                <a:solidFill>
                  <a:schemeClr val="accent1">
                    <a:lumMod val="60000"/>
                    <a:lumOff val="40000"/>
                  </a:schemeClr>
                </a:solidFill>
                <a:latin typeface="Calibri" panose="020F0502020204030204" pitchFamily="34" charset="0"/>
                <a:cs typeface="Calibri" panose="020F0502020204030204" pitchFamily="34" charset="0"/>
              </a:rPr>
              <a:t>“Walk-Talk-Flush” (Diana </a:t>
            </a:r>
            <a:r>
              <a:rPr lang="en-US" dirty="0" err="1" smtClean="0">
                <a:solidFill>
                  <a:schemeClr val="accent1">
                    <a:lumMod val="60000"/>
                    <a:lumOff val="40000"/>
                  </a:schemeClr>
                </a:solidFill>
                <a:latin typeface="Calibri" panose="020F0502020204030204" pitchFamily="34" charset="0"/>
                <a:cs typeface="Calibri" panose="020F0502020204030204" pitchFamily="34" charset="0"/>
              </a:rPr>
              <a:t>Tikasz</a:t>
            </a:r>
            <a:r>
              <a:rPr lang="en-US" dirty="0" smtClean="0">
                <a:solidFill>
                  <a:schemeClr val="accent1">
                    <a:lumMod val="60000"/>
                    <a:lumOff val="40000"/>
                  </a:schemeClr>
                </a:solidFill>
                <a:latin typeface="Calibri" panose="020F0502020204030204" pitchFamily="34" charset="0"/>
                <a:cs typeface="Calibri" panose="020F0502020204030204" pitchFamily="34" charset="0"/>
              </a:rPr>
              <a:t>, TEND Academy)</a:t>
            </a:r>
          </a:p>
          <a:p>
            <a:r>
              <a:rPr lang="en-US" dirty="0" smtClean="0">
                <a:latin typeface="Calibri" panose="020F0502020204030204" pitchFamily="34" charset="0"/>
                <a:cs typeface="Calibri" panose="020F0502020204030204" pitchFamily="34" charset="0"/>
              </a:rPr>
              <a:t>Check-in with coworker who had a rough day</a:t>
            </a:r>
          </a:p>
          <a:p>
            <a:r>
              <a:rPr lang="en-US" dirty="0" smtClean="0">
                <a:latin typeface="Calibri" panose="020F0502020204030204" pitchFamily="34" charset="0"/>
                <a:cs typeface="Calibri" panose="020F0502020204030204" pitchFamily="34" charset="0"/>
              </a:rPr>
              <a:t>Make a point to give a compliment each day, acknowledge a “job well done”</a:t>
            </a:r>
          </a:p>
          <a:p>
            <a:pPr lvl="1"/>
            <a:endParaRPr lang="en-US" dirty="0" smtClean="0">
              <a:latin typeface="+mj-lt"/>
            </a:endParaRPr>
          </a:p>
        </p:txBody>
      </p:sp>
    </p:spTree>
    <p:extLst>
      <p:ext uri="{BB962C8B-B14F-4D97-AF65-F5344CB8AC3E}">
        <p14:creationId xmlns:p14="http://schemas.microsoft.com/office/powerpoint/2010/main" val="308234107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117" y="457200"/>
            <a:ext cx="8987883" cy="1143000"/>
          </a:xfrm>
        </p:spPr>
        <p:txBody>
          <a:bodyPr>
            <a:normAutofit/>
          </a:bodyPr>
          <a:lstStyle/>
          <a:p>
            <a:pPr>
              <a:defRPr/>
            </a:pPr>
            <a:r>
              <a:rPr lang="en-US" sz="3400" b="1" dirty="0" smtClean="0">
                <a:latin typeface="Arial Rounded MT Bold" panose="020F0704030504030204" pitchFamily="34" charset="0"/>
                <a:ea typeface="ヒラギノ角ゴ Pro W3" charset="0"/>
                <a:cs typeface="Calibri" panose="020F0502020204030204" pitchFamily="34" charset="0"/>
              </a:rPr>
              <a:t>Organizational strategies:</a:t>
            </a:r>
            <a:br>
              <a:rPr lang="en-US" sz="3400" b="1" dirty="0" smtClean="0">
                <a:latin typeface="Arial Rounded MT Bold" panose="020F0704030504030204" pitchFamily="34" charset="0"/>
                <a:ea typeface="ヒラギノ角ゴ Pro W3" charset="0"/>
                <a:cs typeface="Calibri" panose="020F0502020204030204" pitchFamily="34" charset="0"/>
              </a:rPr>
            </a:br>
            <a:r>
              <a:rPr lang="en-US" sz="3400" b="1" dirty="0" smtClean="0">
                <a:solidFill>
                  <a:srgbClr val="FF0000"/>
                </a:solidFill>
                <a:latin typeface="Arial Rounded MT Bold" panose="020F0704030504030204" pitchFamily="34" charset="0"/>
                <a:ea typeface="ヒラギノ角ゴ Pro W3" charset="0"/>
                <a:cs typeface="Calibri" panose="020F0502020204030204" pitchFamily="34" charset="0"/>
              </a:rPr>
              <a:t>Preventing, monitoring, responding</a:t>
            </a:r>
            <a:endParaRPr lang="en-US" sz="3400" b="1" dirty="0">
              <a:solidFill>
                <a:srgbClr val="FF0000"/>
              </a:solidFill>
              <a:latin typeface="Arial Rounded MT Bold" panose="020F0704030504030204" pitchFamily="34" charset="0"/>
              <a:ea typeface="ヒラギノ角ゴ Pro W3" charset="0"/>
              <a:cs typeface="Calibri" panose="020F0502020204030204" pitchFamily="34" charset="0"/>
            </a:endParaRPr>
          </a:p>
        </p:txBody>
      </p:sp>
      <p:graphicFrame>
        <p:nvGraphicFramePr>
          <p:cNvPr id="4" name="Diagram 3"/>
          <p:cNvGraphicFramePr/>
          <p:nvPr>
            <p:extLst>
              <p:ext uri="{D42A27DB-BD31-4B8C-83A1-F6EECF244321}">
                <p14:modId xmlns:p14="http://schemas.microsoft.com/office/powerpoint/2010/main" val="4053482416"/>
              </p:ext>
            </p:extLst>
          </p:nvPr>
        </p:nvGraphicFramePr>
        <p:xfrm>
          <a:off x="685800" y="1447800"/>
          <a:ext cx="80772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3627073" y="6019800"/>
            <a:ext cx="2486515" cy="707886"/>
          </a:xfrm>
          <a:prstGeom prst="rect">
            <a:avLst/>
          </a:prstGeom>
          <a:noFill/>
        </p:spPr>
        <p:txBody>
          <a:bodyPr wrap="none" rtlCol="0">
            <a:spAutoFit/>
          </a:bodyPr>
          <a:lstStyle/>
          <a:p>
            <a:pPr lvl="0"/>
            <a:r>
              <a:rPr lang="en-US" sz="2000" dirty="0" smtClean="0">
                <a:latin typeface="Calibri" panose="020F0502020204030204" pitchFamily="34" charset="0"/>
                <a:cs typeface="Calibri" panose="020F0502020204030204" pitchFamily="34" charset="0"/>
              </a:rPr>
              <a:t>Access to Resources, </a:t>
            </a:r>
          </a:p>
          <a:p>
            <a:pPr lvl="0" algn="ctr"/>
            <a:r>
              <a:rPr lang="en-US" sz="2000" dirty="0">
                <a:latin typeface="Calibri" panose="020F0502020204030204" pitchFamily="34" charset="0"/>
                <a:cs typeface="Calibri" panose="020F0502020204030204" pitchFamily="34" charset="0"/>
              </a:rPr>
              <a:t>S</a:t>
            </a:r>
            <a:r>
              <a:rPr lang="en-US" sz="2000" dirty="0" smtClean="0">
                <a:latin typeface="Calibri" panose="020F0502020204030204" pitchFamily="34" charset="0"/>
                <a:cs typeface="Calibri" panose="020F0502020204030204" pitchFamily="34" charset="0"/>
              </a:rPr>
              <a:t>upports, Referrals</a:t>
            </a:r>
            <a:endParaRPr lang="es-E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18293361"/>
      </p:ext>
    </p:extLst>
  </p:cSld>
  <p:clrMapOvr>
    <a:masterClrMapping/>
  </p:clrMapOvr>
  <p:transition spd="slow">
    <p:split orient="vert"/>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1066800"/>
          </a:xfrm>
        </p:spPr>
        <p:txBody>
          <a:bodyPr>
            <a:normAutofit/>
          </a:bodyPr>
          <a:lstStyle/>
          <a:p>
            <a:r>
              <a:rPr lang="en-US" sz="3400" b="1" dirty="0" smtClean="0">
                <a:latin typeface="Arial Rounded MT Bold" panose="020F0704030504030204" pitchFamily="34" charset="0"/>
                <a:cs typeface="Calibri" panose="020F0502020204030204" pitchFamily="34" charset="0"/>
              </a:rPr>
              <a:t>Resources: Organizational </a:t>
            </a:r>
            <a:r>
              <a:rPr lang="en-US" sz="3400" b="1" dirty="0" smtClean="0">
                <a:latin typeface="Arial Rounded MT Bold" panose="020F0704030504030204" pitchFamily="34" charset="0"/>
                <a:cs typeface="Calibri" panose="020F0502020204030204" pitchFamily="34" charset="0"/>
              </a:rPr>
              <a:t>strategies</a:t>
            </a:r>
            <a:endParaRPr lang="en-US" sz="3400" b="1"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457200" y="1752600"/>
            <a:ext cx="8610600" cy="5105400"/>
          </a:xfrm>
        </p:spPr>
        <p:txBody>
          <a:bodyPr>
            <a:normAutofit/>
          </a:bodyPr>
          <a:lstStyle/>
          <a:p>
            <a:pPr marL="342900" marR="0" lvl="0" indent="-342900">
              <a:spcBef>
                <a:spcPts val="0"/>
              </a:spcBef>
              <a:spcAft>
                <a:spcPts val="0"/>
              </a:spcAft>
              <a:buFont typeface="Symbol" panose="05050102010706020507" pitchFamily="18" charset="2"/>
              <a:buChar char=""/>
            </a:pPr>
            <a:r>
              <a:rPr lang="en-US" b="1" dirty="0">
                <a:solidFill>
                  <a:srgbClr val="1F4E79"/>
                </a:solidFill>
                <a:latin typeface="Calibri" panose="020F0502020204030204" pitchFamily="34" charset="0"/>
                <a:ea typeface="Times New Roman" panose="02020603050405020304" pitchFamily="18" charset="0"/>
                <a:cs typeface="Calibri" panose="020F0502020204030204" pitchFamily="34" charset="0"/>
              </a:rPr>
              <a:t>STS </a:t>
            </a:r>
            <a:r>
              <a:rPr lang="en-US" b="1" dirty="0" smtClean="0">
                <a:solidFill>
                  <a:srgbClr val="1F4E79"/>
                </a:solidFill>
                <a:latin typeface="Calibri" panose="020F0502020204030204" pitchFamily="34" charset="0"/>
                <a:ea typeface="Times New Roman" panose="02020603050405020304" pitchFamily="18" charset="0"/>
                <a:cs typeface="Calibri" panose="020F0502020204030204" pitchFamily="34" charset="0"/>
              </a:rPr>
              <a:t>Committee </a:t>
            </a:r>
            <a:r>
              <a:rPr lang="en-US" b="1" dirty="0">
                <a:solidFill>
                  <a:srgbClr val="1F4E79"/>
                </a:solidFill>
                <a:latin typeface="Calibri" panose="020F0502020204030204" pitchFamily="34" charset="0"/>
                <a:ea typeface="Times New Roman" panose="02020603050405020304" pitchFamily="18" charset="0"/>
                <a:cs typeface="Calibri" panose="020F0502020204030204" pitchFamily="34" charset="0"/>
              </a:rPr>
              <a:t>of the National Child Traumatic Stress Network: Essential Elements of an STS-Informed </a:t>
            </a:r>
            <a:r>
              <a:rPr lang="en-US" b="1" dirty="0" smtClean="0">
                <a:solidFill>
                  <a:srgbClr val="1F4E79"/>
                </a:solidFill>
                <a:latin typeface="Calibri" panose="020F0502020204030204" pitchFamily="34" charset="0"/>
                <a:ea typeface="Times New Roman" panose="02020603050405020304" pitchFamily="18" charset="0"/>
                <a:cs typeface="Calibri" panose="020F0502020204030204" pitchFamily="34" charset="0"/>
              </a:rPr>
              <a:t>System </a:t>
            </a:r>
            <a:r>
              <a:rPr lang="en-US" sz="2400" dirty="0" smtClean="0">
                <a:solidFill>
                  <a:srgbClr val="1F4E79"/>
                </a:solidFill>
                <a:latin typeface="Calibri" panose="020F0502020204030204" pitchFamily="34" charset="0"/>
                <a:ea typeface="Times New Roman" panose="02020603050405020304" pitchFamily="18" charset="0"/>
                <a:cs typeface="Calibri" panose="020F0502020204030204" pitchFamily="34" charset="0"/>
              </a:rPr>
              <a:t>(nctsn.org)</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b="1" dirty="0" smtClean="0">
                <a:solidFill>
                  <a:srgbClr val="1F4E79"/>
                </a:solidFill>
                <a:latin typeface="Calibri" panose="020F0502020204030204" pitchFamily="34" charset="0"/>
                <a:ea typeface="Times New Roman" panose="02020603050405020304" pitchFamily="18" charset="0"/>
                <a:cs typeface="Calibri" panose="020F0502020204030204" pitchFamily="34" charset="0"/>
              </a:rPr>
              <a:t>Secondary </a:t>
            </a:r>
            <a:r>
              <a:rPr lang="en-US" b="1" dirty="0">
                <a:solidFill>
                  <a:srgbClr val="1F4E79"/>
                </a:solidFill>
                <a:latin typeface="Calibri" panose="020F0502020204030204" pitchFamily="34" charset="0"/>
                <a:ea typeface="Times New Roman" panose="02020603050405020304" pitchFamily="18" charset="0"/>
                <a:cs typeface="Calibri" panose="020F0502020204030204" pitchFamily="34" charset="0"/>
              </a:rPr>
              <a:t>Traumatic Stress Informed Organizational Assessment</a:t>
            </a:r>
            <a:r>
              <a:rPr lang="en-US" dirty="0">
                <a:solidFill>
                  <a:srgbClr val="1F4E79"/>
                </a:solidFill>
                <a:latin typeface="Calibri" panose="020F0502020204030204" pitchFamily="34" charset="0"/>
                <a:ea typeface="Times New Roman" panose="02020603050405020304" pitchFamily="18" charset="0"/>
                <a:cs typeface="Calibri" panose="020F0502020204030204" pitchFamily="34" charset="0"/>
              </a:rPr>
              <a:t> </a:t>
            </a:r>
            <a:r>
              <a:rPr lang="en-US" sz="2400" dirty="0">
                <a:solidFill>
                  <a:srgbClr val="1F4E79"/>
                </a:solidFill>
                <a:latin typeface="Calibri" panose="020F0502020204030204" pitchFamily="34" charset="0"/>
                <a:ea typeface="Times New Roman" panose="02020603050405020304" pitchFamily="18" charset="0"/>
                <a:cs typeface="Calibri" panose="020F0502020204030204" pitchFamily="34" charset="0"/>
              </a:rPr>
              <a:t>(STSI-OA; Sprang et al., 2018, http://www.uky.edu/CTAC/STSI-OA)</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b="1" dirty="0" smtClean="0">
                <a:solidFill>
                  <a:srgbClr val="1F4E79"/>
                </a:solidFill>
                <a:latin typeface="Calibri" panose="020F0502020204030204" pitchFamily="34" charset="0"/>
                <a:ea typeface="Times New Roman" panose="02020603050405020304" pitchFamily="18" charset="0"/>
                <a:cs typeface="Calibri" panose="020F0502020204030204" pitchFamily="34" charset="0"/>
              </a:rPr>
              <a:t>STS </a:t>
            </a:r>
            <a:r>
              <a:rPr lang="en-US" b="1" dirty="0">
                <a:solidFill>
                  <a:srgbClr val="1F4E79"/>
                </a:solidFill>
                <a:latin typeface="Calibri" panose="020F0502020204030204" pitchFamily="34" charset="0"/>
                <a:ea typeface="Times New Roman" panose="02020603050405020304" pitchFamily="18" charset="0"/>
                <a:cs typeface="Calibri" panose="020F0502020204030204" pitchFamily="34" charset="0"/>
              </a:rPr>
              <a:t>Core Competencies in Trauma-Informed Supervision</a:t>
            </a:r>
            <a:r>
              <a:rPr lang="en-US" dirty="0">
                <a:solidFill>
                  <a:srgbClr val="1F4E79"/>
                </a:solidFill>
                <a:latin typeface="Calibri" panose="020F0502020204030204" pitchFamily="34" charset="0"/>
                <a:ea typeface="Times New Roman" panose="02020603050405020304" pitchFamily="18" charset="0"/>
                <a:cs typeface="Calibri" panose="020F0502020204030204" pitchFamily="34" charset="0"/>
              </a:rPr>
              <a:t> </a:t>
            </a:r>
            <a:r>
              <a:rPr lang="en-US" sz="2400" dirty="0">
                <a:solidFill>
                  <a:srgbClr val="1F4E79"/>
                </a:solidFill>
                <a:latin typeface="Calibri" panose="020F0502020204030204" pitchFamily="34" charset="0"/>
                <a:ea typeface="Times New Roman" panose="02020603050405020304" pitchFamily="18" charset="0"/>
                <a:cs typeface="Calibri" panose="020F0502020204030204" pitchFamily="34" charset="0"/>
              </a:rPr>
              <a:t>(https://www.nctsn.org/resources/using-secondary-traumatic-stress-core-competencies-trauma-informed-supervision</a:t>
            </a:r>
            <a:r>
              <a:rPr lang="en-US" sz="2400" dirty="0" smtClean="0">
                <a:solidFill>
                  <a:srgbClr val="1F4E79"/>
                </a:solidFill>
                <a:latin typeface="Calibri" panose="020F0502020204030204" pitchFamily="34" charset="0"/>
                <a:ea typeface="Times New Roman" panose="02020603050405020304" pitchFamily="18" charset="0"/>
                <a:cs typeface="Calibri" panose="020F0502020204030204" pitchFamily="34" charset="0"/>
              </a:rPr>
              <a:t>)</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702878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66800"/>
          </a:xfrm>
        </p:spPr>
        <p:txBody>
          <a:bodyPr>
            <a:normAutofit/>
          </a:bodyPr>
          <a:lstStyle/>
          <a:p>
            <a:r>
              <a:rPr lang="en-US" sz="3400" b="1" dirty="0" smtClean="0">
                <a:latin typeface="Arial Rounded MT Bold" panose="020F0704030504030204" pitchFamily="34" charset="0"/>
                <a:cs typeface="Calibri" panose="020F0502020204030204" pitchFamily="34" charset="0"/>
              </a:rPr>
              <a:t>Resources: Intervening with STS</a:t>
            </a:r>
            <a:endParaRPr lang="en-US" sz="3400" b="1" dirty="0">
              <a:latin typeface="Arial Rounded MT Bold" panose="020F0704030504030204" pitchFamily="34" charset="0"/>
              <a:cs typeface="Calibri" panose="020F0502020204030204" pitchFamily="34" charset="0"/>
            </a:endParaRPr>
          </a:p>
        </p:txBody>
      </p:sp>
      <p:sp>
        <p:nvSpPr>
          <p:cNvPr id="3" name="Content Placeholder 2"/>
          <p:cNvSpPr>
            <a:spLocks noGrp="1"/>
          </p:cNvSpPr>
          <p:nvPr>
            <p:ph idx="1"/>
          </p:nvPr>
        </p:nvSpPr>
        <p:spPr>
          <a:xfrm>
            <a:off x="457200" y="1066800"/>
            <a:ext cx="8458200" cy="5562600"/>
          </a:xfrm>
        </p:spPr>
        <p:txBody>
          <a:bodyPr>
            <a:noAutofit/>
          </a:bodyPr>
          <a:lstStyle/>
          <a:p>
            <a:r>
              <a:rPr lang="en-US" sz="1400" dirty="0" smtClean="0">
                <a:latin typeface="Calibri" panose="020F0502020204030204" pitchFamily="34" charset="0"/>
                <a:cs typeface="Calibri" panose="020F0502020204030204" pitchFamily="34" charset="0"/>
              </a:rPr>
              <a:t>Figley, C. R. (2002). </a:t>
            </a:r>
            <a:r>
              <a:rPr lang="en-US" sz="1400" i="1" dirty="0" smtClean="0">
                <a:latin typeface="Calibri" panose="020F0502020204030204" pitchFamily="34" charset="0"/>
                <a:cs typeface="Calibri" panose="020F0502020204030204" pitchFamily="34" charset="0"/>
              </a:rPr>
              <a:t>Treating compassion fatigue. </a:t>
            </a:r>
            <a:r>
              <a:rPr lang="en-US" sz="1400" dirty="0" smtClean="0">
                <a:latin typeface="Calibri" panose="020F0502020204030204" pitchFamily="34" charset="0"/>
                <a:cs typeface="Calibri" panose="020F0502020204030204" pitchFamily="34" charset="0"/>
              </a:rPr>
              <a:t>New York: Brunner-Routledge. </a:t>
            </a:r>
          </a:p>
          <a:p>
            <a:r>
              <a:rPr lang="en-US" sz="1400" dirty="0">
                <a:latin typeface="Calibri" panose="020F0502020204030204" pitchFamily="34" charset="0"/>
                <a:cs typeface="Calibri" panose="020F0502020204030204" pitchFamily="34" charset="0"/>
              </a:rPr>
              <a:t>Gentry, J. E., </a:t>
            </a:r>
            <a:r>
              <a:rPr lang="en-US" sz="1400" dirty="0" err="1">
                <a:latin typeface="Calibri" panose="020F0502020204030204" pitchFamily="34" charset="0"/>
                <a:cs typeface="Calibri" panose="020F0502020204030204" pitchFamily="34" charset="0"/>
              </a:rPr>
              <a:t>Baggerly</a:t>
            </a:r>
            <a:r>
              <a:rPr lang="en-US" sz="1400" dirty="0">
                <a:latin typeface="Calibri" panose="020F0502020204030204" pitchFamily="34" charset="0"/>
                <a:cs typeface="Calibri" panose="020F0502020204030204" pitchFamily="34" charset="0"/>
              </a:rPr>
              <a:t>, J., &amp; </a:t>
            </a:r>
            <a:r>
              <a:rPr lang="en-US" sz="1400" dirty="0" err="1">
                <a:latin typeface="Calibri" panose="020F0502020204030204" pitchFamily="34" charset="0"/>
                <a:cs typeface="Calibri" panose="020F0502020204030204" pitchFamily="34" charset="0"/>
              </a:rPr>
              <a:t>Baranowsky</a:t>
            </a:r>
            <a:r>
              <a:rPr lang="en-US" sz="1400" dirty="0">
                <a:latin typeface="Calibri" panose="020F0502020204030204" pitchFamily="34" charset="0"/>
                <a:cs typeface="Calibri" panose="020F0502020204030204" pitchFamily="34" charset="0"/>
              </a:rPr>
              <a:t>, A. (2004). Training-as-treatment: Effectiveness of the Certified Compassion Fatigue Specialist Training. </a:t>
            </a:r>
            <a:r>
              <a:rPr lang="en-US" sz="1400" i="1" dirty="0" smtClean="0">
                <a:latin typeface="Calibri" panose="020F0502020204030204" pitchFamily="34" charset="0"/>
                <a:cs typeface="Calibri" panose="020F0502020204030204" pitchFamily="34" charset="0"/>
              </a:rPr>
              <a:t>IJEMH, </a:t>
            </a:r>
            <a:r>
              <a:rPr lang="en-US" sz="1400" i="1" dirty="0">
                <a:latin typeface="Calibri" panose="020F0502020204030204" pitchFamily="34" charset="0"/>
                <a:cs typeface="Calibri" panose="020F0502020204030204" pitchFamily="34" charset="0"/>
              </a:rPr>
              <a:t>6</a:t>
            </a:r>
            <a:r>
              <a:rPr lang="en-US" sz="1400" dirty="0">
                <a:latin typeface="Calibri" panose="020F0502020204030204" pitchFamily="34" charset="0"/>
                <a:cs typeface="Calibri" panose="020F0502020204030204" pitchFamily="34" charset="0"/>
              </a:rPr>
              <a:t>(3), 147-155. </a:t>
            </a:r>
          </a:p>
          <a:p>
            <a:r>
              <a:rPr lang="en-US" sz="1400" dirty="0" err="1" smtClean="0">
                <a:latin typeface="Calibri" panose="020F0502020204030204" pitchFamily="34" charset="0"/>
                <a:cs typeface="Calibri" panose="020F0502020204030204" pitchFamily="34" charset="0"/>
              </a:rPr>
              <a:t>Kabat</a:t>
            </a:r>
            <a:r>
              <a:rPr lang="en-US" sz="1400" dirty="0" smtClean="0">
                <a:latin typeface="Calibri" panose="020F0502020204030204" pitchFamily="34" charset="0"/>
                <a:cs typeface="Calibri" panose="020F0502020204030204" pitchFamily="34" charset="0"/>
              </a:rPr>
              <a:t>-Zinn, J. (2006). </a:t>
            </a:r>
            <a:r>
              <a:rPr lang="en-US" sz="1400" i="1" dirty="0" smtClean="0">
                <a:latin typeface="Calibri" panose="020F0502020204030204" pitchFamily="34" charset="0"/>
                <a:cs typeface="Calibri" panose="020F0502020204030204" pitchFamily="34" charset="0"/>
              </a:rPr>
              <a:t>Mindfulness for beginners. </a:t>
            </a:r>
            <a:r>
              <a:rPr lang="en-US" sz="1400" dirty="0" smtClean="0">
                <a:latin typeface="Calibri" panose="020F0502020204030204" pitchFamily="34" charset="0"/>
                <a:cs typeface="Calibri" panose="020F0502020204030204" pitchFamily="34" charset="0"/>
              </a:rPr>
              <a:t>Sounds True.</a:t>
            </a:r>
          </a:p>
          <a:p>
            <a:r>
              <a:rPr lang="en-US" sz="1400" dirty="0" smtClean="0">
                <a:latin typeface="Calibri" panose="020F0502020204030204" pitchFamily="34" charset="0"/>
                <a:cs typeface="Calibri" panose="020F0502020204030204" pitchFamily="34" charset="0"/>
              </a:rPr>
              <a:t>Kerig</a:t>
            </a:r>
            <a:r>
              <a:rPr lang="en-US" sz="1400" dirty="0">
                <a:latin typeface="Calibri" panose="020F0502020204030204" pitchFamily="34" charset="0"/>
                <a:cs typeface="Calibri" panose="020F0502020204030204" pitchFamily="34" charset="0"/>
              </a:rPr>
              <a:t>, P. K. (2019). R-TIP: Resilience for trauma-informed professionals. </a:t>
            </a:r>
            <a:r>
              <a:rPr lang="en-US" sz="1400" i="1" dirty="0">
                <a:latin typeface="Calibri" panose="020F0502020204030204" pitchFamily="34" charset="0"/>
                <a:cs typeface="Calibri" panose="020F0502020204030204" pitchFamily="34" charset="0"/>
              </a:rPr>
              <a:t>Journal of Aggression, Maltreatment, &amp; Trauma, 28,</a:t>
            </a:r>
            <a:r>
              <a:rPr lang="en-US" sz="1400" dirty="0">
                <a:latin typeface="Calibri" panose="020F0502020204030204" pitchFamily="34" charset="0"/>
                <a:cs typeface="Calibri" panose="020F0502020204030204" pitchFamily="34" charset="0"/>
              </a:rPr>
              <a:t> 613-630. </a:t>
            </a:r>
            <a:r>
              <a:rPr lang="en-US" sz="1400" i="1" dirty="0" smtClean="0">
                <a:latin typeface="Calibri" panose="020F0502020204030204" pitchFamily="34" charset="0"/>
                <a:cs typeface="Calibri" panose="020F0502020204030204" pitchFamily="34" charset="0"/>
              </a:rPr>
              <a:t> </a:t>
            </a:r>
            <a:endParaRPr lang="en-US" sz="1400" dirty="0">
              <a:latin typeface="Calibri" panose="020F0502020204030204" pitchFamily="34" charset="0"/>
              <a:cs typeface="Calibri" panose="020F0502020204030204" pitchFamily="34" charset="0"/>
            </a:endParaRPr>
          </a:p>
          <a:p>
            <a:r>
              <a:rPr lang="en-US" sz="1400" dirty="0" smtClean="0">
                <a:latin typeface="Calibri" panose="020F0502020204030204" pitchFamily="34" charset="0"/>
                <a:cs typeface="Calibri" panose="020F0502020204030204" pitchFamily="34" charset="0"/>
              </a:rPr>
              <a:t>Macbeth, J. (1990). </a:t>
            </a:r>
            <a:r>
              <a:rPr lang="en-US" sz="1400" i="1" dirty="0" smtClean="0">
                <a:latin typeface="Calibri" panose="020F0502020204030204" pitchFamily="34" charset="0"/>
                <a:cs typeface="Calibri" panose="020F0502020204030204" pitchFamily="34" charset="0"/>
              </a:rPr>
              <a:t>Moon over water. </a:t>
            </a:r>
            <a:r>
              <a:rPr lang="en-US" sz="1400" dirty="0" smtClean="0">
                <a:latin typeface="Calibri" panose="020F0502020204030204" pitchFamily="34" charset="0"/>
                <a:cs typeface="Calibri" panose="020F0502020204030204" pitchFamily="34" charset="0"/>
              </a:rPr>
              <a:t>Gateway Books. </a:t>
            </a:r>
          </a:p>
          <a:p>
            <a:r>
              <a:rPr lang="en-US" sz="1400" dirty="0" smtClean="0">
                <a:latin typeface="Calibri" panose="020F0502020204030204" pitchFamily="34" charset="0"/>
                <a:cs typeface="Calibri" panose="020F0502020204030204" pitchFamily="34" charset="0"/>
              </a:rPr>
              <a:t>Mathieu, F. (2012). </a:t>
            </a:r>
            <a:r>
              <a:rPr lang="en-US" sz="1400" i="1" dirty="0" smtClean="0">
                <a:latin typeface="Calibri" panose="020F0502020204030204" pitchFamily="34" charset="0"/>
                <a:cs typeface="Calibri" panose="020F0502020204030204" pitchFamily="34" charset="0"/>
              </a:rPr>
              <a:t>The compassion fatigue workbook.</a:t>
            </a:r>
            <a:r>
              <a:rPr lang="en-US" sz="1400" dirty="0" smtClean="0">
                <a:latin typeface="Calibri" panose="020F0502020204030204" pitchFamily="34" charset="0"/>
                <a:cs typeface="Calibri" panose="020F0502020204030204" pitchFamily="34" charset="0"/>
              </a:rPr>
              <a:t> New York: Routledge. </a:t>
            </a:r>
          </a:p>
          <a:p>
            <a:r>
              <a:rPr lang="en-US" sz="1400" dirty="0" smtClean="0">
                <a:latin typeface="Calibri" panose="020F0502020204030204" pitchFamily="34" charset="0"/>
                <a:cs typeface="Calibri" panose="020F0502020204030204" pitchFamily="34" charset="0"/>
              </a:rPr>
              <a:t>McCann, I. L., &amp; Pearlman, L. A. (1990). Vicarious traumatization: A framework for understanding the psychological effects of working with victims. </a:t>
            </a:r>
            <a:r>
              <a:rPr lang="en-US" sz="1400" i="1" dirty="0" smtClean="0">
                <a:latin typeface="Calibri" panose="020F0502020204030204" pitchFamily="34" charset="0"/>
                <a:cs typeface="Calibri" panose="020F0502020204030204" pitchFamily="34" charset="0"/>
              </a:rPr>
              <a:t>Journal of Traumatic Stress, 3, </a:t>
            </a:r>
            <a:r>
              <a:rPr lang="en-US" sz="1400" dirty="0" smtClean="0">
                <a:latin typeface="Calibri" panose="020F0502020204030204" pitchFamily="34" charset="0"/>
                <a:cs typeface="Calibri" panose="020F0502020204030204" pitchFamily="34" charset="0"/>
              </a:rPr>
              <a:t>131-149.</a:t>
            </a:r>
          </a:p>
          <a:p>
            <a:r>
              <a:rPr lang="en-US" sz="1400" dirty="0">
                <a:latin typeface="Calibri" panose="020F0502020204030204" pitchFamily="34" charset="0"/>
                <a:cs typeface="Calibri" panose="020F0502020204030204" pitchFamily="34" charset="0"/>
              </a:rPr>
              <a:t>Miller, B., &amp; Sprang, G. (2017). A components-based practice and supervision model for reducing compassion fatigue by affecting clinician experience. </a:t>
            </a:r>
            <a:r>
              <a:rPr lang="en-US" sz="1400" i="1" dirty="0">
                <a:latin typeface="Calibri" panose="020F0502020204030204" pitchFamily="34" charset="0"/>
                <a:cs typeface="Calibri" panose="020F0502020204030204" pitchFamily="34" charset="0"/>
              </a:rPr>
              <a:t>Traumatology, 23</a:t>
            </a:r>
            <a:r>
              <a:rPr lang="en-US" sz="1400" dirty="0">
                <a:latin typeface="Calibri" panose="020F0502020204030204" pitchFamily="34" charset="0"/>
                <a:cs typeface="Calibri" panose="020F0502020204030204" pitchFamily="34" charset="0"/>
              </a:rPr>
              <a:t>(2), 153-164. </a:t>
            </a:r>
            <a:endParaRPr lang="en-US" sz="1400" dirty="0" smtClean="0">
              <a:latin typeface="Calibri" panose="020F0502020204030204" pitchFamily="34" charset="0"/>
              <a:cs typeface="Calibri" panose="020F0502020204030204" pitchFamily="34" charset="0"/>
            </a:endParaRPr>
          </a:p>
          <a:p>
            <a:r>
              <a:rPr lang="en-US" sz="1400" dirty="0" smtClean="0">
                <a:latin typeface="Calibri" panose="020F0502020204030204" pitchFamily="34" charset="0"/>
                <a:cs typeface="Calibri" panose="020F0502020204030204" pitchFamily="34" charset="0"/>
              </a:rPr>
              <a:t>Neff, K., &amp; </a:t>
            </a:r>
            <a:r>
              <a:rPr lang="en-US" sz="1400" dirty="0" err="1" smtClean="0">
                <a:latin typeface="Calibri" panose="020F0502020204030204" pitchFamily="34" charset="0"/>
                <a:cs typeface="Calibri" panose="020F0502020204030204" pitchFamily="34" charset="0"/>
              </a:rPr>
              <a:t>Germer</a:t>
            </a:r>
            <a:r>
              <a:rPr lang="en-US" sz="1400" dirty="0" smtClean="0">
                <a:latin typeface="Calibri" panose="020F0502020204030204" pitchFamily="34" charset="0"/>
                <a:cs typeface="Calibri" panose="020F0502020204030204" pitchFamily="34" charset="0"/>
              </a:rPr>
              <a:t>, C. (2018). </a:t>
            </a:r>
            <a:r>
              <a:rPr lang="en-US" sz="1400" i="1" dirty="0" smtClean="0">
                <a:latin typeface="Calibri" panose="020F0502020204030204" pitchFamily="34" charset="0"/>
                <a:cs typeface="Calibri" panose="020F0502020204030204" pitchFamily="34" charset="0"/>
              </a:rPr>
              <a:t>The mindful self-compassion workbook.</a:t>
            </a:r>
            <a:r>
              <a:rPr lang="en-US" sz="1400" dirty="0" smtClean="0">
                <a:latin typeface="Calibri" panose="020F0502020204030204" pitchFamily="34" charset="0"/>
                <a:cs typeface="Calibri" panose="020F0502020204030204" pitchFamily="34" charset="0"/>
              </a:rPr>
              <a:t> New York: Guilford.</a:t>
            </a:r>
          </a:p>
          <a:p>
            <a:r>
              <a:rPr lang="en-US" sz="1400" dirty="0" smtClean="0">
                <a:latin typeface="Calibri" panose="020F0502020204030204" pitchFamily="34" charset="0"/>
                <a:cs typeface="Calibri" panose="020F0502020204030204" pitchFamily="34" charset="0"/>
              </a:rPr>
              <a:t>Posen, D.  (2013). </a:t>
            </a:r>
            <a:r>
              <a:rPr lang="en-US" sz="1400" i="1" dirty="0" smtClean="0">
                <a:latin typeface="Calibri" panose="020F0502020204030204" pitchFamily="34" charset="0"/>
                <a:cs typeface="Calibri" panose="020F0502020204030204" pitchFamily="34" charset="0"/>
              </a:rPr>
              <a:t>Little book of stress relief. </a:t>
            </a:r>
            <a:r>
              <a:rPr lang="en-US" sz="1400" dirty="0" smtClean="0">
                <a:latin typeface="Calibri" panose="020F0502020204030204" pitchFamily="34" charset="0"/>
                <a:cs typeface="Calibri" panose="020F0502020204030204" pitchFamily="34" charset="0"/>
              </a:rPr>
              <a:t>Firefly Books.</a:t>
            </a:r>
          </a:p>
          <a:p>
            <a:r>
              <a:rPr lang="en-US" sz="1400" dirty="0" smtClean="0">
                <a:latin typeface="Calibri" panose="020F0502020204030204" pitchFamily="34" charset="0"/>
                <a:cs typeface="Calibri" panose="020F0502020204030204" pitchFamily="34" charset="0"/>
              </a:rPr>
              <a:t>Skovholt, T. M., &amp; Trotter-</a:t>
            </a:r>
            <a:r>
              <a:rPr lang="en-US" sz="1400" dirty="0" err="1" smtClean="0">
                <a:latin typeface="Calibri" panose="020F0502020204030204" pitchFamily="34" charset="0"/>
                <a:cs typeface="Calibri" panose="020F0502020204030204" pitchFamily="34" charset="0"/>
              </a:rPr>
              <a:t>Mathison</a:t>
            </a:r>
            <a:r>
              <a:rPr lang="en-US" sz="1400" dirty="0" smtClean="0">
                <a:latin typeface="Calibri" panose="020F0502020204030204" pitchFamily="34" charset="0"/>
                <a:cs typeface="Calibri" panose="020F0502020204030204" pitchFamily="34" charset="0"/>
              </a:rPr>
              <a:t>, M. (2016). </a:t>
            </a:r>
            <a:r>
              <a:rPr lang="en-US" sz="1400" i="1" dirty="0" smtClean="0">
                <a:latin typeface="Calibri" panose="020F0502020204030204" pitchFamily="34" charset="0"/>
                <a:cs typeface="Calibri" panose="020F0502020204030204" pitchFamily="34" charset="0"/>
              </a:rPr>
              <a:t>The resilient practitioner. </a:t>
            </a:r>
            <a:r>
              <a:rPr lang="en-US" sz="1400" dirty="0" smtClean="0">
                <a:latin typeface="Calibri" panose="020F0502020204030204" pitchFamily="34" charset="0"/>
                <a:cs typeface="Calibri" panose="020F0502020204030204" pitchFamily="34" charset="0"/>
              </a:rPr>
              <a:t>New York: Routledge. </a:t>
            </a:r>
          </a:p>
          <a:p>
            <a:r>
              <a:rPr lang="en-US" sz="1400" dirty="0" err="1" smtClean="0">
                <a:latin typeface="Calibri" panose="020F0502020204030204" pitchFamily="34" charset="0"/>
                <a:cs typeface="Calibri" panose="020F0502020204030204" pitchFamily="34" charset="0"/>
              </a:rPr>
              <a:t>Stamm</a:t>
            </a:r>
            <a:r>
              <a:rPr lang="en-US" sz="1400" dirty="0" smtClean="0">
                <a:latin typeface="Calibri" panose="020F0502020204030204" pitchFamily="34" charset="0"/>
                <a:cs typeface="Calibri" panose="020F0502020204030204" pitchFamily="34" charset="0"/>
              </a:rPr>
              <a:t>, B. H. (1999). </a:t>
            </a:r>
            <a:r>
              <a:rPr lang="en-US" sz="1400" i="1" dirty="0" smtClean="0">
                <a:latin typeface="Calibri" panose="020F0502020204030204" pitchFamily="34" charset="0"/>
                <a:cs typeface="Calibri" panose="020F0502020204030204" pitchFamily="34" charset="0"/>
              </a:rPr>
              <a:t>Secondary traumatic stress: Self-care issues for clinicians, researchers, and educators.  </a:t>
            </a:r>
            <a:r>
              <a:rPr lang="en-US" sz="1400" dirty="0" smtClean="0">
                <a:latin typeface="Calibri" panose="020F0502020204030204" pitchFamily="34" charset="0"/>
                <a:cs typeface="Calibri" panose="020F0502020204030204" pitchFamily="34" charset="0"/>
              </a:rPr>
              <a:t>Lutherville, MD: </a:t>
            </a:r>
            <a:r>
              <a:rPr lang="en-US" sz="1400" dirty="0" err="1" smtClean="0">
                <a:latin typeface="Calibri" panose="020F0502020204030204" pitchFamily="34" charset="0"/>
                <a:cs typeface="Calibri" panose="020F0502020204030204" pitchFamily="34" charset="0"/>
              </a:rPr>
              <a:t>Sidran</a:t>
            </a:r>
            <a:r>
              <a:rPr lang="en-US" sz="1400" dirty="0" smtClean="0">
                <a:latin typeface="Calibri" panose="020F0502020204030204" pitchFamily="34" charset="0"/>
                <a:cs typeface="Calibri" panose="020F0502020204030204" pitchFamily="34" charset="0"/>
              </a:rPr>
              <a:t> Press. </a:t>
            </a:r>
          </a:p>
          <a:p>
            <a:r>
              <a:rPr lang="en-US" sz="1400" dirty="0" smtClean="0">
                <a:latin typeface="Calibri" panose="020F0502020204030204" pitchFamily="34" charset="0"/>
                <a:cs typeface="Calibri" panose="020F0502020204030204" pitchFamily="34" charset="0"/>
              </a:rPr>
              <a:t>Van </a:t>
            </a:r>
            <a:r>
              <a:rPr lang="en-US" sz="1400" dirty="0" err="1" smtClean="0">
                <a:latin typeface="Calibri" panose="020F0502020204030204" pitchFamily="34" charset="0"/>
                <a:cs typeface="Calibri" panose="020F0502020204030204" pitchFamily="34" charset="0"/>
              </a:rPr>
              <a:t>Dernoot</a:t>
            </a:r>
            <a:r>
              <a:rPr lang="en-US" sz="1400" dirty="0" smtClean="0">
                <a:latin typeface="Calibri" panose="020F0502020204030204" pitchFamily="34" charset="0"/>
                <a:cs typeface="Calibri" panose="020F0502020204030204" pitchFamily="34" charset="0"/>
              </a:rPr>
              <a:t> </a:t>
            </a:r>
            <a:r>
              <a:rPr lang="en-US" sz="1400" dirty="0" err="1" smtClean="0">
                <a:latin typeface="Calibri" panose="020F0502020204030204" pitchFamily="34" charset="0"/>
                <a:cs typeface="Calibri" panose="020F0502020204030204" pitchFamily="34" charset="0"/>
              </a:rPr>
              <a:t>Lipsky</a:t>
            </a:r>
            <a:r>
              <a:rPr lang="en-US" sz="1400" dirty="0" smtClean="0">
                <a:latin typeface="Calibri" panose="020F0502020204030204" pitchFamily="34" charset="0"/>
                <a:cs typeface="Calibri" panose="020F0502020204030204" pitchFamily="34" charset="0"/>
              </a:rPr>
              <a:t>, L. (2009). </a:t>
            </a:r>
            <a:r>
              <a:rPr lang="en-US" sz="1400" i="1" dirty="0" smtClean="0">
                <a:latin typeface="Calibri" panose="020F0502020204030204" pitchFamily="34" charset="0"/>
                <a:cs typeface="Calibri" panose="020F0502020204030204" pitchFamily="34" charset="0"/>
              </a:rPr>
              <a:t>Trauma stewardship: An everyday guide to caring for self while caring for others. </a:t>
            </a:r>
            <a:r>
              <a:rPr lang="en-US" sz="1400" dirty="0" smtClean="0">
                <a:latin typeface="Calibri" panose="020F0502020204030204" pitchFamily="34" charset="0"/>
                <a:cs typeface="Calibri" panose="020F0502020204030204" pitchFamily="34" charset="0"/>
              </a:rPr>
              <a:t>San Francisco: </a:t>
            </a:r>
            <a:r>
              <a:rPr lang="en-US" sz="1400" dirty="0" err="1" smtClean="0">
                <a:latin typeface="Calibri" panose="020F0502020204030204" pitchFamily="34" charset="0"/>
                <a:cs typeface="Calibri" panose="020F0502020204030204" pitchFamily="34" charset="0"/>
              </a:rPr>
              <a:t>Berrett</a:t>
            </a:r>
            <a:r>
              <a:rPr lang="en-US" sz="1400" dirty="0" smtClean="0">
                <a:latin typeface="Calibri" panose="020F0502020204030204" pitchFamily="34" charset="0"/>
                <a:cs typeface="Calibri" panose="020F0502020204030204" pitchFamily="34" charset="0"/>
              </a:rPr>
              <a:t>-Koehler. </a:t>
            </a:r>
          </a:p>
          <a:p>
            <a:r>
              <a:rPr lang="en-US" sz="1400" dirty="0" smtClean="0">
                <a:latin typeface="Calibri" panose="020F0502020204030204" pitchFamily="34" charset="0"/>
                <a:cs typeface="Calibri" panose="020F0502020204030204" pitchFamily="34" charset="0"/>
              </a:rPr>
              <a:t>Vo, D. X. (2015). </a:t>
            </a:r>
            <a:r>
              <a:rPr lang="en-US" sz="1400" i="1" dirty="0" smtClean="0">
                <a:latin typeface="Calibri" panose="020F0502020204030204" pitchFamily="34" charset="0"/>
                <a:cs typeface="Calibri" panose="020F0502020204030204" pitchFamily="34" charset="0"/>
              </a:rPr>
              <a:t>The mindful teen: Powerful skills to help you handle stress one moment at a time. </a:t>
            </a:r>
            <a:r>
              <a:rPr lang="en-US" sz="1400" dirty="0" smtClean="0">
                <a:latin typeface="Calibri" panose="020F0502020204030204" pitchFamily="34" charset="0"/>
                <a:cs typeface="Calibri" panose="020F0502020204030204" pitchFamily="34" charset="0"/>
              </a:rPr>
              <a:t>Oakland, CA: New Harbinger.</a:t>
            </a:r>
          </a:p>
          <a:p>
            <a:r>
              <a:rPr lang="en-US" sz="1400" dirty="0">
                <a:latin typeface="Calibri" panose="020F0502020204030204" pitchFamily="34" charset="0"/>
                <a:cs typeface="Calibri" panose="020F0502020204030204" pitchFamily="34" charset="0"/>
              </a:rPr>
              <a:t>Volk, </a:t>
            </a:r>
            <a:r>
              <a:rPr lang="en-US" sz="1400" dirty="0" smtClean="0">
                <a:latin typeface="Calibri" panose="020F0502020204030204" pitchFamily="34" charset="0"/>
                <a:cs typeface="Calibri" panose="020F0502020204030204" pitchFamily="34" charset="0"/>
              </a:rPr>
              <a:t>K. T., </a:t>
            </a:r>
            <a:r>
              <a:rPr lang="en-US" sz="1400" dirty="0" err="1" smtClean="0">
                <a:latin typeface="Calibri" panose="020F0502020204030204" pitchFamily="34" charset="0"/>
                <a:cs typeface="Calibri" panose="020F0502020204030204" pitchFamily="34" charset="0"/>
              </a:rPr>
              <a:t>Guarino</a:t>
            </a:r>
            <a:r>
              <a:rPr lang="en-US" sz="1400" dirty="0">
                <a:latin typeface="Calibri" panose="020F0502020204030204" pitchFamily="34" charset="0"/>
                <a:cs typeface="Calibri" panose="020F0502020204030204" pitchFamily="34" charset="0"/>
              </a:rPr>
              <a:t>, </a:t>
            </a:r>
            <a:r>
              <a:rPr lang="en-US" sz="1400" dirty="0" smtClean="0">
                <a:latin typeface="Calibri" panose="020F0502020204030204" pitchFamily="34" charset="0"/>
                <a:cs typeface="Calibri" panose="020F0502020204030204" pitchFamily="34" charset="0"/>
              </a:rPr>
              <a:t>K., Grandin, M. E. </a:t>
            </a:r>
            <a:r>
              <a:rPr lang="en-US" sz="1400" dirty="0">
                <a:latin typeface="Calibri" panose="020F0502020204030204" pitchFamily="34" charset="0"/>
                <a:cs typeface="Calibri" panose="020F0502020204030204" pitchFamily="34" charset="0"/>
              </a:rPr>
              <a:t>&amp; </a:t>
            </a:r>
            <a:r>
              <a:rPr lang="en-US" sz="1400" dirty="0" err="1" smtClean="0">
                <a:latin typeface="Calibri" panose="020F0502020204030204" pitchFamily="34" charset="0"/>
                <a:cs typeface="Calibri" panose="020F0502020204030204" pitchFamily="34" charset="0"/>
              </a:rPr>
              <a:t>Clervil</a:t>
            </a:r>
            <a:r>
              <a:rPr lang="en-US" sz="1400" dirty="0" smtClean="0">
                <a:latin typeface="Calibri" panose="020F0502020204030204" pitchFamily="34" charset="0"/>
                <a:cs typeface="Calibri" panose="020F0502020204030204" pitchFamily="34" charset="0"/>
              </a:rPr>
              <a:t>, R. </a:t>
            </a:r>
            <a:r>
              <a:rPr lang="en-US" sz="1400" dirty="0">
                <a:latin typeface="Calibri" panose="020F0502020204030204" pitchFamily="34" charset="0"/>
                <a:cs typeface="Calibri" panose="020F0502020204030204" pitchFamily="34" charset="0"/>
              </a:rPr>
              <a:t>(2008). </a:t>
            </a:r>
            <a:r>
              <a:rPr lang="en-US" sz="1400" i="1" dirty="0" smtClean="0">
                <a:latin typeface="Calibri" panose="020F0502020204030204" pitchFamily="34" charset="0"/>
                <a:cs typeface="Calibri" panose="020F0502020204030204" pitchFamily="34" charset="0"/>
              </a:rPr>
              <a:t>What </a:t>
            </a:r>
            <a:r>
              <a:rPr lang="en-US" sz="1400" i="1" dirty="0">
                <a:latin typeface="Calibri" panose="020F0502020204030204" pitchFamily="34" charset="0"/>
                <a:cs typeface="Calibri" panose="020F0502020204030204" pitchFamily="34" charset="0"/>
              </a:rPr>
              <a:t>about you? A workbook for those who work with </a:t>
            </a:r>
            <a:r>
              <a:rPr lang="en-US" sz="1400" i="1" dirty="0" smtClean="0">
                <a:latin typeface="Calibri" panose="020F0502020204030204" pitchFamily="34" charset="0"/>
                <a:cs typeface="Calibri" panose="020F0502020204030204" pitchFamily="34" charset="0"/>
              </a:rPr>
              <a:t>others. </a:t>
            </a:r>
            <a:r>
              <a:rPr lang="en-US" sz="1400" dirty="0" smtClean="0">
                <a:latin typeface="Calibri" panose="020F0502020204030204" pitchFamily="34" charset="0"/>
                <a:cs typeface="Calibri" panose="020F0502020204030204" pitchFamily="34" charset="0"/>
              </a:rPr>
              <a:t>Newton Centre, MA: National </a:t>
            </a:r>
            <a:r>
              <a:rPr lang="en-US" sz="1400" dirty="0">
                <a:latin typeface="Calibri" panose="020F0502020204030204" pitchFamily="34" charset="0"/>
                <a:cs typeface="Calibri" panose="020F0502020204030204" pitchFamily="34" charset="0"/>
              </a:rPr>
              <a:t>Center on Family </a:t>
            </a:r>
            <a:r>
              <a:rPr lang="en-US" sz="1400" dirty="0" smtClean="0">
                <a:latin typeface="Calibri" panose="020F0502020204030204" pitchFamily="34" charset="0"/>
                <a:cs typeface="Calibri" panose="020F0502020204030204" pitchFamily="34" charset="0"/>
              </a:rPr>
              <a:t>Homelessness</a:t>
            </a:r>
          </a:p>
          <a:p>
            <a:r>
              <a:rPr lang="en-US" sz="1400" dirty="0" smtClean="0">
                <a:latin typeface="Calibri" panose="020F0502020204030204" pitchFamily="34" charset="0"/>
                <a:cs typeface="Calibri" panose="020F0502020204030204" pitchFamily="34" charset="0"/>
              </a:rPr>
              <a:t>Wicks, R. J. (2008). </a:t>
            </a:r>
            <a:r>
              <a:rPr lang="en-US" sz="1400" i="1" dirty="0" smtClean="0">
                <a:latin typeface="Calibri" panose="020F0502020204030204" pitchFamily="34" charset="0"/>
                <a:cs typeface="Calibri" panose="020F0502020204030204" pitchFamily="34" charset="0"/>
              </a:rPr>
              <a:t>The resilient clinician.</a:t>
            </a:r>
            <a:r>
              <a:rPr lang="en-US" sz="1400" dirty="0" smtClean="0">
                <a:latin typeface="Calibri" panose="020F0502020204030204" pitchFamily="34" charset="0"/>
                <a:cs typeface="Calibri" panose="020F0502020204030204" pitchFamily="34" charset="0"/>
              </a:rPr>
              <a:t> New York: Oxford University Press. </a:t>
            </a:r>
            <a:endParaRPr lang="en-US" sz="1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6433829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58618"/>
            <a:ext cx="8229600" cy="1066800"/>
          </a:xfrm>
        </p:spPr>
        <p:txBody>
          <a:bodyPr>
            <a:normAutofit/>
          </a:bodyPr>
          <a:lstStyle/>
          <a:p>
            <a:r>
              <a:rPr lang="en-US" sz="3400" b="1" dirty="0" smtClean="0">
                <a:latin typeface="Arial Rounded MT Bold" panose="020F0704030504030204" pitchFamily="34" charset="0"/>
              </a:rPr>
              <a:t>Resources: Research on STS</a:t>
            </a:r>
            <a:endParaRPr lang="en-US" sz="3400" b="1" dirty="0">
              <a:latin typeface="Arial Rounded MT Bold" panose="020F0704030504030204" pitchFamily="34" charset="0"/>
            </a:endParaRPr>
          </a:p>
        </p:txBody>
      </p:sp>
      <p:sp>
        <p:nvSpPr>
          <p:cNvPr id="3" name="Content Placeholder 2"/>
          <p:cNvSpPr>
            <a:spLocks noGrp="1"/>
          </p:cNvSpPr>
          <p:nvPr>
            <p:ph idx="1"/>
          </p:nvPr>
        </p:nvSpPr>
        <p:spPr>
          <a:xfrm>
            <a:off x="381000" y="1219200"/>
            <a:ext cx="8458200" cy="5943600"/>
          </a:xfrm>
        </p:spPr>
        <p:txBody>
          <a:bodyPr>
            <a:normAutofit fontScale="55000" lnSpcReduction="20000"/>
          </a:bodyPr>
          <a:lstStyle/>
          <a:p>
            <a:r>
              <a:rPr lang="en-US" sz="2700" dirty="0">
                <a:latin typeface="Calibri" panose="020F0502020204030204" pitchFamily="34" charset="0"/>
                <a:cs typeface="Calibri" panose="020F0502020204030204" pitchFamily="34" charset="0"/>
              </a:rPr>
              <a:t>Bercier, M. L., &amp; Maynard, B. R. (2015). Interventions for secondary traumatic stress with mental health workers: A systematic review. </a:t>
            </a:r>
            <a:r>
              <a:rPr lang="en-US" sz="2700" i="1" dirty="0">
                <a:latin typeface="Calibri" panose="020F0502020204030204" pitchFamily="34" charset="0"/>
                <a:cs typeface="Calibri" panose="020F0502020204030204" pitchFamily="34" charset="0"/>
              </a:rPr>
              <a:t>Research on Social Work Practice, 25</a:t>
            </a:r>
            <a:r>
              <a:rPr lang="en-US" sz="2700" dirty="0">
                <a:latin typeface="Calibri" panose="020F0502020204030204" pitchFamily="34" charset="0"/>
                <a:cs typeface="Calibri" panose="020F0502020204030204" pitchFamily="34" charset="0"/>
              </a:rPr>
              <a:t>(1), 81-89. </a:t>
            </a:r>
            <a:endParaRPr lang="en-US" sz="2700" dirty="0" smtClean="0">
              <a:latin typeface="Calibri" panose="020F0502020204030204" pitchFamily="34" charset="0"/>
              <a:cs typeface="Calibri" panose="020F0502020204030204" pitchFamily="34" charset="0"/>
            </a:endParaRPr>
          </a:p>
          <a:p>
            <a:r>
              <a:rPr lang="en-US" sz="2700" dirty="0" smtClean="0">
                <a:latin typeface="Calibri" panose="020F0502020204030204" pitchFamily="34" charset="0"/>
                <a:cs typeface="Calibri" panose="020F0502020204030204" pitchFamily="34" charset="0"/>
              </a:rPr>
              <a:t>Berger</a:t>
            </a:r>
            <a:r>
              <a:rPr lang="en-US" sz="2700" dirty="0">
                <a:latin typeface="Calibri" panose="020F0502020204030204" pitchFamily="34" charset="0"/>
                <a:cs typeface="Calibri" panose="020F0502020204030204" pitchFamily="34" charset="0"/>
              </a:rPr>
              <a:t>, R., &amp; </a:t>
            </a:r>
            <a:r>
              <a:rPr lang="en-US" sz="2700" dirty="0" err="1">
                <a:latin typeface="Calibri" panose="020F0502020204030204" pitchFamily="34" charset="0"/>
                <a:cs typeface="Calibri" panose="020F0502020204030204" pitchFamily="34" charset="0"/>
              </a:rPr>
              <a:t>Gelkopf</a:t>
            </a:r>
            <a:r>
              <a:rPr lang="en-US" sz="2700" dirty="0">
                <a:latin typeface="Calibri" panose="020F0502020204030204" pitchFamily="34" charset="0"/>
                <a:cs typeface="Calibri" panose="020F0502020204030204" pitchFamily="34" charset="0"/>
              </a:rPr>
              <a:t>, M. (2011). An intervention for reducing secondary traumatization and improving professional self-efficacy in well baby clinic nurses following war and terror: A random control group trial. </a:t>
            </a:r>
            <a:r>
              <a:rPr lang="en-US" sz="2700" i="1" dirty="0">
                <a:latin typeface="Calibri" panose="020F0502020204030204" pitchFamily="34" charset="0"/>
                <a:cs typeface="Calibri" panose="020F0502020204030204" pitchFamily="34" charset="0"/>
              </a:rPr>
              <a:t>International Journal of Nursing Studies, 48</a:t>
            </a:r>
            <a:r>
              <a:rPr lang="en-US" sz="2700" dirty="0">
                <a:latin typeface="Calibri" panose="020F0502020204030204" pitchFamily="34" charset="0"/>
                <a:cs typeface="Calibri" panose="020F0502020204030204" pitchFamily="34" charset="0"/>
              </a:rPr>
              <a:t>(5), 601-610. </a:t>
            </a:r>
          </a:p>
          <a:p>
            <a:r>
              <a:rPr lang="en-US" sz="2700" dirty="0" smtClean="0">
                <a:latin typeface="Calibri" panose="020F0502020204030204" pitchFamily="34" charset="0"/>
                <a:cs typeface="Calibri" panose="020F0502020204030204" pitchFamily="34" charset="0"/>
              </a:rPr>
              <a:t>Bober</a:t>
            </a:r>
            <a:r>
              <a:rPr lang="en-US" sz="2700" dirty="0">
                <a:latin typeface="Calibri" panose="020F0502020204030204" pitchFamily="34" charset="0"/>
                <a:cs typeface="Calibri" panose="020F0502020204030204" pitchFamily="34" charset="0"/>
              </a:rPr>
              <a:t>, T., &amp; </a:t>
            </a:r>
            <a:r>
              <a:rPr lang="en-US" sz="2700" dirty="0" err="1">
                <a:latin typeface="Calibri" panose="020F0502020204030204" pitchFamily="34" charset="0"/>
                <a:cs typeface="Calibri" panose="020F0502020204030204" pitchFamily="34" charset="0"/>
              </a:rPr>
              <a:t>Regehr</a:t>
            </a:r>
            <a:r>
              <a:rPr lang="en-US" sz="2700" dirty="0">
                <a:latin typeface="Calibri" panose="020F0502020204030204" pitchFamily="34" charset="0"/>
                <a:cs typeface="Calibri" panose="020F0502020204030204" pitchFamily="34" charset="0"/>
              </a:rPr>
              <a:t>, C. (2006). Strategies for reducing secondary or vicarious trauma: Do they work? </a:t>
            </a:r>
            <a:r>
              <a:rPr lang="en-US" sz="2700" i="1" dirty="0">
                <a:latin typeface="Calibri" panose="020F0502020204030204" pitchFamily="34" charset="0"/>
                <a:cs typeface="Calibri" panose="020F0502020204030204" pitchFamily="34" charset="0"/>
              </a:rPr>
              <a:t>Brief Treatment and Crisis Intervention, 6</a:t>
            </a:r>
            <a:r>
              <a:rPr lang="en-US" sz="2700" dirty="0">
                <a:latin typeface="Calibri" panose="020F0502020204030204" pitchFamily="34" charset="0"/>
                <a:cs typeface="Calibri" panose="020F0502020204030204" pitchFamily="34" charset="0"/>
              </a:rPr>
              <a:t>(1), 1-9. </a:t>
            </a:r>
          </a:p>
          <a:p>
            <a:r>
              <a:rPr lang="en-US" sz="2700" dirty="0" err="1">
                <a:latin typeface="Calibri" panose="020F0502020204030204" pitchFamily="34" charset="0"/>
                <a:cs typeface="Calibri" panose="020F0502020204030204" pitchFamily="34" charset="0"/>
              </a:rPr>
              <a:t>Flarity</a:t>
            </a:r>
            <a:r>
              <a:rPr lang="en-US" sz="2700" dirty="0">
                <a:latin typeface="Calibri" panose="020F0502020204030204" pitchFamily="34" charset="0"/>
                <a:cs typeface="Calibri" panose="020F0502020204030204" pitchFamily="34" charset="0"/>
              </a:rPr>
              <a:t>, K., Gentry, J. E., &amp; </a:t>
            </a:r>
            <a:r>
              <a:rPr lang="en-US" sz="2700" dirty="0" err="1">
                <a:latin typeface="Calibri" panose="020F0502020204030204" pitchFamily="34" charset="0"/>
                <a:cs typeface="Calibri" panose="020F0502020204030204" pitchFamily="34" charset="0"/>
              </a:rPr>
              <a:t>Mesnikoff</a:t>
            </a:r>
            <a:r>
              <a:rPr lang="en-US" sz="2700" dirty="0">
                <a:latin typeface="Calibri" panose="020F0502020204030204" pitchFamily="34" charset="0"/>
                <a:cs typeface="Calibri" panose="020F0502020204030204" pitchFamily="34" charset="0"/>
              </a:rPr>
              <a:t>, N. (2013). The effectiveness of an educational program on preventing and treating compassion fatigue in emergency nurses. </a:t>
            </a:r>
            <a:r>
              <a:rPr lang="en-US" sz="2700" i="1" dirty="0">
                <a:latin typeface="Calibri" panose="020F0502020204030204" pitchFamily="34" charset="0"/>
                <a:cs typeface="Calibri" panose="020F0502020204030204" pitchFamily="34" charset="0"/>
              </a:rPr>
              <a:t>Advanced emergency nursing journal, 35</a:t>
            </a:r>
            <a:r>
              <a:rPr lang="en-US" sz="2700" dirty="0">
                <a:latin typeface="Calibri" panose="020F0502020204030204" pitchFamily="34" charset="0"/>
                <a:cs typeface="Calibri" panose="020F0502020204030204" pitchFamily="34" charset="0"/>
              </a:rPr>
              <a:t>(3), 247-258. </a:t>
            </a:r>
          </a:p>
          <a:p>
            <a:r>
              <a:rPr lang="en-US" sz="2700" dirty="0" err="1">
                <a:latin typeface="Calibri" panose="020F0502020204030204" pitchFamily="34" charset="0"/>
                <a:cs typeface="Calibri" panose="020F0502020204030204" pitchFamily="34" charset="0"/>
              </a:rPr>
              <a:t>Ivicic</a:t>
            </a:r>
            <a:r>
              <a:rPr lang="en-US" sz="2700" dirty="0">
                <a:latin typeface="Calibri" panose="020F0502020204030204" pitchFamily="34" charset="0"/>
                <a:cs typeface="Calibri" panose="020F0502020204030204" pitchFamily="34" charset="0"/>
              </a:rPr>
              <a:t>, R., &amp; Motta, R. (2017). Variables associated with secondary traumatic stress among mental health professionals. </a:t>
            </a:r>
            <a:r>
              <a:rPr lang="en-US" sz="2700" i="1" dirty="0">
                <a:latin typeface="Calibri" panose="020F0502020204030204" pitchFamily="34" charset="0"/>
                <a:cs typeface="Calibri" panose="020F0502020204030204" pitchFamily="34" charset="0"/>
              </a:rPr>
              <a:t>Traumatology, 23</a:t>
            </a:r>
            <a:r>
              <a:rPr lang="en-US" sz="2700" dirty="0">
                <a:latin typeface="Calibri" panose="020F0502020204030204" pitchFamily="34" charset="0"/>
                <a:cs typeface="Calibri" panose="020F0502020204030204" pitchFamily="34" charset="0"/>
              </a:rPr>
              <a:t>(2), 196-204. </a:t>
            </a:r>
          </a:p>
          <a:p>
            <a:r>
              <a:rPr lang="en-US" sz="2700" dirty="0" smtClean="0">
                <a:latin typeface="Calibri" panose="020F0502020204030204" pitchFamily="34" charset="0"/>
                <a:cs typeface="Calibri" panose="020F0502020204030204" pitchFamily="34" charset="0"/>
              </a:rPr>
              <a:t>Molnar</a:t>
            </a:r>
            <a:r>
              <a:rPr lang="en-US" sz="2700" dirty="0">
                <a:latin typeface="Calibri" panose="020F0502020204030204" pitchFamily="34" charset="0"/>
                <a:cs typeface="Calibri" panose="020F0502020204030204" pitchFamily="34" charset="0"/>
              </a:rPr>
              <a:t>, B. E., Sprang, G., Killian, K. D., Gottfried, R., Emery, V., &amp; Bride, B. E. (2017). Advancing science and practice for vicarious traumatization/secondary traumatic stress: A research agenda. </a:t>
            </a:r>
            <a:r>
              <a:rPr lang="en-US" sz="2700" i="1" dirty="0">
                <a:latin typeface="Calibri" panose="020F0502020204030204" pitchFamily="34" charset="0"/>
                <a:cs typeface="Calibri" panose="020F0502020204030204" pitchFamily="34" charset="0"/>
              </a:rPr>
              <a:t>Traumatology, 23</a:t>
            </a:r>
            <a:r>
              <a:rPr lang="en-US" sz="2700" dirty="0">
                <a:latin typeface="Calibri" panose="020F0502020204030204" pitchFamily="34" charset="0"/>
                <a:cs typeface="Calibri" panose="020F0502020204030204" pitchFamily="34" charset="0"/>
              </a:rPr>
              <a:t>(2), 129-142. </a:t>
            </a:r>
          </a:p>
          <a:p>
            <a:r>
              <a:rPr lang="en-US" sz="2700" dirty="0">
                <a:latin typeface="Calibri" panose="020F0502020204030204" pitchFamily="34" charset="0"/>
                <a:cs typeface="Calibri" panose="020F0502020204030204" pitchFamily="34" charset="0"/>
              </a:rPr>
              <a:t>Newell, J. M., Nelson-</a:t>
            </a:r>
            <a:r>
              <a:rPr lang="en-US" sz="2700" dirty="0" err="1">
                <a:latin typeface="Calibri" panose="020F0502020204030204" pitchFamily="34" charset="0"/>
                <a:cs typeface="Calibri" panose="020F0502020204030204" pitchFamily="34" charset="0"/>
              </a:rPr>
              <a:t>Gardell</a:t>
            </a:r>
            <a:r>
              <a:rPr lang="en-US" sz="2700" dirty="0">
                <a:latin typeface="Calibri" panose="020F0502020204030204" pitchFamily="34" charset="0"/>
                <a:cs typeface="Calibri" panose="020F0502020204030204" pitchFamily="34" charset="0"/>
              </a:rPr>
              <a:t>, D., &amp; </a:t>
            </a:r>
            <a:r>
              <a:rPr lang="en-US" sz="2700" dirty="0" err="1">
                <a:latin typeface="Calibri" panose="020F0502020204030204" pitchFamily="34" charset="0"/>
                <a:cs typeface="Calibri" panose="020F0502020204030204" pitchFamily="34" charset="0"/>
              </a:rPr>
              <a:t>MacNeil</a:t>
            </a:r>
            <a:r>
              <a:rPr lang="en-US" sz="2700" dirty="0">
                <a:latin typeface="Calibri" panose="020F0502020204030204" pitchFamily="34" charset="0"/>
                <a:cs typeface="Calibri" panose="020F0502020204030204" pitchFamily="34" charset="0"/>
              </a:rPr>
              <a:t>, G. (2016). Clinician responses to client traumas: A chronological review of constructs and terminology. </a:t>
            </a:r>
            <a:r>
              <a:rPr lang="en-US" sz="2700" i="1" dirty="0">
                <a:latin typeface="Calibri" panose="020F0502020204030204" pitchFamily="34" charset="0"/>
                <a:cs typeface="Calibri" panose="020F0502020204030204" pitchFamily="34" charset="0"/>
              </a:rPr>
              <a:t>Trauma, Violence, &amp; Abuse, 17</a:t>
            </a:r>
            <a:r>
              <a:rPr lang="en-US" sz="2700" dirty="0">
                <a:latin typeface="Calibri" panose="020F0502020204030204" pitchFamily="34" charset="0"/>
                <a:cs typeface="Calibri" panose="020F0502020204030204" pitchFamily="34" charset="0"/>
              </a:rPr>
              <a:t>(3), 306-313. </a:t>
            </a:r>
            <a:endParaRPr lang="en-US" sz="2700" dirty="0" smtClean="0">
              <a:latin typeface="Calibri" panose="020F0502020204030204" pitchFamily="34" charset="0"/>
              <a:cs typeface="Calibri" panose="020F0502020204030204" pitchFamily="34" charset="0"/>
            </a:endParaRPr>
          </a:p>
          <a:p>
            <a:r>
              <a:rPr lang="en-US" sz="2700" dirty="0" err="1" smtClean="0">
                <a:latin typeface="Calibri" panose="020F0502020204030204" pitchFamily="34" charset="0"/>
                <a:cs typeface="Calibri" panose="020F0502020204030204" pitchFamily="34" charset="0"/>
              </a:rPr>
              <a:t>Prati</a:t>
            </a:r>
            <a:r>
              <a:rPr lang="en-US" sz="2700" dirty="0">
                <a:latin typeface="Calibri" panose="020F0502020204030204" pitchFamily="34" charset="0"/>
                <a:cs typeface="Calibri" panose="020F0502020204030204" pitchFamily="34" charset="0"/>
              </a:rPr>
              <a:t>, G., </a:t>
            </a:r>
            <a:r>
              <a:rPr lang="en-US" sz="2700" dirty="0" err="1">
                <a:latin typeface="Calibri" panose="020F0502020204030204" pitchFamily="34" charset="0"/>
                <a:cs typeface="Calibri" panose="020F0502020204030204" pitchFamily="34" charset="0"/>
              </a:rPr>
              <a:t>Pietrantoni</a:t>
            </a:r>
            <a:r>
              <a:rPr lang="en-US" sz="2700" dirty="0">
                <a:latin typeface="Calibri" panose="020F0502020204030204" pitchFamily="34" charset="0"/>
                <a:cs typeface="Calibri" panose="020F0502020204030204" pitchFamily="34" charset="0"/>
              </a:rPr>
              <a:t>, L., &amp; </a:t>
            </a:r>
            <a:r>
              <a:rPr lang="en-US" sz="2700" dirty="0" err="1">
                <a:latin typeface="Calibri" panose="020F0502020204030204" pitchFamily="34" charset="0"/>
                <a:cs typeface="Calibri" panose="020F0502020204030204" pitchFamily="34" charset="0"/>
              </a:rPr>
              <a:t>Cicognani</a:t>
            </a:r>
            <a:r>
              <a:rPr lang="en-US" sz="2700" dirty="0">
                <a:latin typeface="Calibri" panose="020F0502020204030204" pitchFamily="34" charset="0"/>
                <a:cs typeface="Calibri" panose="020F0502020204030204" pitchFamily="34" charset="0"/>
              </a:rPr>
              <a:t>, E. (2010). Self-efficacy moderates the relationship between stress appraisal and quality of life among rescue workers. </a:t>
            </a:r>
            <a:r>
              <a:rPr lang="en-US" sz="2700" i="1" dirty="0">
                <a:latin typeface="Calibri" panose="020F0502020204030204" pitchFamily="34" charset="0"/>
                <a:cs typeface="Calibri" panose="020F0502020204030204" pitchFamily="34" charset="0"/>
              </a:rPr>
              <a:t>Anxiety, Stress, &amp; Coping, 23</a:t>
            </a:r>
            <a:r>
              <a:rPr lang="en-US" sz="2700" dirty="0">
                <a:latin typeface="Calibri" panose="020F0502020204030204" pitchFamily="34" charset="0"/>
                <a:cs typeface="Calibri" panose="020F0502020204030204" pitchFamily="34" charset="0"/>
              </a:rPr>
              <a:t>(4), 463-470. </a:t>
            </a:r>
          </a:p>
          <a:p>
            <a:r>
              <a:rPr lang="en-US" sz="2700" dirty="0" smtClean="0">
                <a:latin typeface="Calibri" panose="020F0502020204030204" pitchFamily="34" charset="0"/>
                <a:cs typeface="Calibri" panose="020F0502020204030204" pitchFamily="34" charset="0"/>
              </a:rPr>
              <a:t>Sprang</a:t>
            </a:r>
            <a:r>
              <a:rPr lang="en-US" sz="2700" dirty="0">
                <a:latin typeface="Calibri" panose="020F0502020204030204" pitchFamily="34" charset="0"/>
                <a:cs typeface="Calibri" panose="020F0502020204030204" pitchFamily="34" charset="0"/>
              </a:rPr>
              <a:t>, G., Ross, L., Miller, B. C., Blackshear, K., &amp; Ascienzo, S. (2017). Psychometric properties of the Secondary Traumatic Stress–Informed Organizational Assessment. </a:t>
            </a:r>
            <a:r>
              <a:rPr lang="en-US" sz="2700" i="1" dirty="0">
                <a:latin typeface="Calibri" panose="020F0502020204030204" pitchFamily="34" charset="0"/>
                <a:cs typeface="Calibri" panose="020F0502020204030204" pitchFamily="34" charset="0"/>
              </a:rPr>
              <a:t>Traumatology, 23</a:t>
            </a:r>
            <a:r>
              <a:rPr lang="en-US" sz="2700" dirty="0">
                <a:latin typeface="Calibri" panose="020F0502020204030204" pitchFamily="34" charset="0"/>
                <a:cs typeface="Calibri" panose="020F0502020204030204" pitchFamily="34" charset="0"/>
              </a:rPr>
              <a:t>(2), 165-171. </a:t>
            </a:r>
          </a:p>
          <a:p>
            <a:r>
              <a:rPr lang="en-US" sz="2700" dirty="0" err="1">
                <a:latin typeface="Calibri" panose="020F0502020204030204" pitchFamily="34" charset="0"/>
                <a:cs typeface="Calibri" panose="020F0502020204030204" pitchFamily="34" charset="0"/>
              </a:rPr>
              <a:t>Udipi</a:t>
            </a:r>
            <a:r>
              <a:rPr lang="en-US" sz="2700" dirty="0">
                <a:latin typeface="Calibri" panose="020F0502020204030204" pitchFamily="34" charset="0"/>
                <a:cs typeface="Calibri" panose="020F0502020204030204" pitchFamily="34" charset="0"/>
              </a:rPr>
              <a:t>, S., </a:t>
            </a:r>
            <a:r>
              <a:rPr lang="en-US" sz="2700" dirty="0" err="1">
                <a:latin typeface="Calibri" panose="020F0502020204030204" pitchFamily="34" charset="0"/>
                <a:cs typeface="Calibri" panose="020F0502020204030204" pitchFamily="34" charset="0"/>
              </a:rPr>
              <a:t>Veach</a:t>
            </a:r>
            <a:r>
              <a:rPr lang="en-US" sz="2700" dirty="0">
                <a:latin typeface="Calibri" panose="020F0502020204030204" pitchFamily="34" charset="0"/>
                <a:cs typeface="Calibri" panose="020F0502020204030204" pitchFamily="34" charset="0"/>
              </a:rPr>
              <a:t>, P. M., Kao, J., &amp; LeRoy, B. S. (2008). The psychic costs of empathic engagement: Personal and demographic predictors of genetic counselor compassion fatigue. </a:t>
            </a:r>
            <a:r>
              <a:rPr lang="en-US" sz="2700" i="1" dirty="0">
                <a:latin typeface="Calibri" panose="020F0502020204030204" pitchFamily="34" charset="0"/>
                <a:cs typeface="Calibri" panose="020F0502020204030204" pitchFamily="34" charset="0"/>
              </a:rPr>
              <a:t>Journal of Genetic Counseling, 17</a:t>
            </a:r>
            <a:r>
              <a:rPr lang="en-US" sz="2700" dirty="0">
                <a:latin typeface="Calibri" panose="020F0502020204030204" pitchFamily="34" charset="0"/>
                <a:cs typeface="Calibri" panose="020F0502020204030204" pitchFamily="34" charset="0"/>
              </a:rPr>
              <a:t>(5), 459-471. </a:t>
            </a:r>
          </a:p>
          <a:p>
            <a:r>
              <a:rPr lang="en-US" sz="2700" dirty="0">
                <a:latin typeface="Calibri" panose="020F0502020204030204" pitchFamily="34" charset="0"/>
                <a:cs typeface="Calibri" panose="020F0502020204030204" pitchFamily="34" charset="0"/>
              </a:rPr>
              <a:t>Walsh, C. R., Mathieu, F., &amp; Hendricks, A. (2017). Report from the Secondary Traumatic Stress San Diego Think Tank. </a:t>
            </a:r>
            <a:r>
              <a:rPr lang="en-US" sz="2700" i="1" dirty="0">
                <a:latin typeface="Calibri" panose="020F0502020204030204" pitchFamily="34" charset="0"/>
                <a:cs typeface="Calibri" panose="020F0502020204030204" pitchFamily="34" charset="0"/>
              </a:rPr>
              <a:t>Traumatology, 23</a:t>
            </a:r>
            <a:r>
              <a:rPr lang="en-US" sz="2700" dirty="0">
                <a:latin typeface="Calibri" panose="020F0502020204030204" pitchFamily="34" charset="0"/>
                <a:cs typeface="Calibri" panose="020F0502020204030204" pitchFamily="34" charset="0"/>
              </a:rPr>
              <a:t>(2), 124-128. </a:t>
            </a: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2457516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413096"/>
            <a:ext cx="8229600" cy="4325112"/>
          </a:xfrm>
        </p:spPr>
        <p:txBody>
          <a:bodyPr>
            <a:normAutofit/>
          </a:bodyPr>
          <a:lstStyle/>
          <a:p>
            <a:pPr marL="109728" indent="0" algn="ctr">
              <a:buNone/>
            </a:pPr>
            <a:endParaRPr lang="en-US" sz="4000" dirty="0" smtClean="0">
              <a:solidFill>
                <a:schemeClr val="tx2"/>
              </a:solidFill>
              <a:latin typeface="+mj-lt"/>
            </a:endParaRPr>
          </a:p>
          <a:p>
            <a:pPr marL="109728" indent="0" algn="ctr">
              <a:buNone/>
            </a:pPr>
            <a:endParaRPr lang="en-US" sz="3600" b="1" dirty="0" smtClean="0">
              <a:solidFill>
                <a:schemeClr val="tx2"/>
              </a:solidFill>
              <a:latin typeface="Arial Rounded MT Bold" panose="020F0704030504030204" pitchFamily="34" charset="0"/>
              <a:cs typeface="Calibri" panose="020F0502020204030204" pitchFamily="34" charset="0"/>
            </a:endParaRPr>
          </a:p>
          <a:p>
            <a:pPr marL="109728" indent="0" algn="ctr">
              <a:buNone/>
            </a:pPr>
            <a:r>
              <a:rPr lang="en-US" sz="3600" b="1" dirty="0" smtClean="0">
                <a:solidFill>
                  <a:schemeClr val="tx2"/>
                </a:solidFill>
                <a:latin typeface="Arial Rounded MT Bold" panose="020F0704030504030204" pitchFamily="34" charset="0"/>
                <a:cs typeface="Calibri" panose="020F0502020204030204" pitchFamily="34" charset="0"/>
              </a:rPr>
              <a:t>Thank you!</a:t>
            </a:r>
            <a:endParaRPr lang="en-US" sz="3600" b="1" dirty="0">
              <a:solidFill>
                <a:schemeClr val="tx2"/>
              </a:solidFill>
              <a:latin typeface="Arial Rounded MT Bold" panose="020F0704030504030204" pitchFamily="34" charset="0"/>
              <a:cs typeface="Calibri" panose="020F0502020204030204" pitchFamily="34" charset="0"/>
            </a:endParaRPr>
          </a:p>
          <a:p>
            <a:pPr marL="109728" indent="0" algn="ctr">
              <a:buNone/>
            </a:pPr>
            <a:endParaRPr lang="en-US" sz="3600" b="1" dirty="0" smtClean="0">
              <a:solidFill>
                <a:schemeClr val="tx2"/>
              </a:solidFill>
              <a:latin typeface="Arial Rounded MT Bold" panose="020F0704030504030204" pitchFamily="34" charset="0"/>
              <a:cs typeface="Calibri" panose="020F0502020204030204" pitchFamily="34" charset="0"/>
            </a:endParaRPr>
          </a:p>
          <a:p>
            <a:pPr marL="109728" indent="0" algn="ctr">
              <a:buNone/>
            </a:pPr>
            <a:r>
              <a:rPr lang="en-US" sz="3600" b="1" dirty="0" smtClean="0">
                <a:solidFill>
                  <a:schemeClr val="tx2"/>
                </a:solidFill>
                <a:latin typeface="Arial Rounded MT Bold" panose="020F0704030504030204" pitchFamily="34" charset="0"/>
                <a:cs typeface="Calibri" panose="020F0502020204030204" pitchFamily="34" charset="0"/>
              </a:rPr>
              <a:t>p.kerig@utah.edu</a:t>
            </a:r>
          </a:p>
          <a:p>
            <a:pPr marL="109728" indent="0" algn="ctr">
              <a:buNone/>
            </a:pPr>
            <a:endParaRPr lang="en-US" sz="4000" dirty="0">
              <a:latin typeface="+mj-lt"/>
            </a:endParaRPr>
          </a:p>
        </p:txBody>
      </p:sp>
      <p:sp>
        <p:nvSpPr>
          <p:cNvPr id="4" name="TextBox 3"/>
          <p:cNvSpPr txBox="1"/>
          <p:nvPr/>
        </p:nvSpPr>
        <p:spPr>
          <a:xfrm>
            <a:off x="2553269" y="4465118"/>
            <a:ext cx="1600200" cy="523220"/>
          </a:xfrm>
          <a:prstGeom prst="rect">
            <a:avLst/>
          </a:prstGeom>
          <a:solidFill>
            <a:schemeClr val="bg1"/>
          </a:solidFill>
        </p:spPr>
        <p:txBody>
          <a:bodyPr wrap="square" rtlCol="0">
            <a:spAutoFit/>
          </a:bodyPr>
          <a:lstStyle/>
          <a:p>
            <a:endParaRPr lang="en-US" sz="1400" dirty="0" smtClean="0"/>
          </a:p>
          <a:p>
            <a:endParaRPr lang="en-US" sz="1400" dirty="0"/>
          </a:p>
        </p:txBody>
      </p:sp>
      <p:sp>
        <p:nvSpPr>
          <p:cNvPr id="6" name="TextBox 5"/>
          <p:cNvSpPr txBox="1"/>
          <p:nvPr/>
        </p:nvSpPr>
        <p:spPr>
          <a:xfrm>
            <a:off x="1753169" y="4771517"/>
            <a:ext cx="1600200" cy="523220"/>
          </a:xfrm>
          <a:prstGeom prst="rect">
            <a:avLst/>
          </a:prstGeom>
          <a:solidFill>
            <a:schemeClr val="bg1"/>
          </a:solidFill>
        </p:spPr>
        <p:txBody>
          <a:bodyPr wrap="square" rtlCol="0">
            <a:spAutoFit/>
          </a:bodyPr>
          <a:lstStyle/>
          <a:p>
            <a:endParaRPr lang="en-US" sz="1400" dirty="0" smtClean="0"/>
          </a:p>
          <a:p>
            <a:endParaRPr lang="en-US" sz="1400" dirty="0"/>
          </a:p>
        </p:txBody>
      </p:sp>
      <p:sp>
        <p:nvSpPr>
          <p:cNvPr id="7" name="TextBox 6"/>
          <p:cNvSpPr txBox="1"/>
          <p:nvPr/>
        </p:nvSpPr>
        <p:spPr>
          <a:xfrm>
            <a:off x="4038601" y="4771519"/>
            <a:ext cx="1066799" cy="276999"/>
          </a:xfrm>
          <a:prstGeom prst="rect">
            <a:avLst/>
          </a:prstGeom>
          <a:solidFill>
            <a:schemeClr val="bg1"/>
          </a:solidFill>
        </p:spPr>
        <p:txBody>
          <a:bodyPr wrap="square" rtlCol="0">
            <a:spAutoFit/>
          </a:bodyPr>
          <a:lstStyle/>
          <a:p>
            <a:endParaRPr lang="en-US" sz="600" dirty="0" smtClean="0"/>
          </a:p>
          <a:p>
            <a:endParaRPr lang="en-US" sz="600" dirty="0"/>
          </a:p>
        </p:txBody>
      </p:sp>
      <p:sp>
        <p:nvSpPr>
          <p:cNvPr id="8" name="TextBox 7"/>
          <p:cNvSpPr txBox="1"/>
          <p:nvPr/>
        </p:nvSpPr>
        <p:spPr>
          <a:xfrm>
            <a:off x="4124108" y="5867400"/>
            <a:ext cx="895784" cy="523220"/>
          </a:xfrm>
          <a:prstGeom prst="rect">
            <a:avLst/>
          </a:prstGeom>
          <a:solidFill>
            <a:schemeClr val="bg1"/>
          </a:solidFill>
        </p:spPr>
        <p:txBody>
          <a:bodyPr wrap="square" rtlCol="0">
            <a:spAutoFit/>
          </a:bodyPr>
          <a:lstStyle/>
          <a:p>
            <a:endParaRPr lang="en-US" sz="1400" dirty="0" smtClean="0"/>
          </a:p>
          <a:p>
            <a:endParaRPr lang="en-US" sz="1400" dirty="0"/>
          </a:p>
        </p:txBody>
      </p:sp>
    </p:spTree>
    <p:extLst>
      <p:ext uri="{BB962C8B-B14F-4D97-AF65-F5344CB8AC3E}">
        <p14:creationId xmlns:p14="http://schemas.microsoft.com/office/powerpoint/2010/main" val="85791884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Custom 3">
      <a:dk1>
        <a:sysClr val="windowText" lastClr="000000"/>
      </a:dk1>
      <a:lt1>
        <a:sysClr val="window" lastClr="FFFFFF"/>
      </a:lt1>
      <a:dk2>
        <a:srgbClr val="0F6FC6"/>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120779</TotalTime>
  <Words>6713</Words>
  <Application>Microsoft Office PowerPoint</Application>
  <PresentationFormat>On-screen Show (4:3)</PresentationFormat>
  <Paragraphs>826</Paragraphs>
  <Slides>83</Slides>
  <Notes>12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83</vt:i4>
      </vt:variant>
    </vt:vector>
  </HeadingPairs>
  <TitlesOfParts>
    <vt:vector size="94" baseType="lpstr">
      <vt:lpstr>Algerian</vt:lpstr>
      <vt:lpstr>Arial</vt:lpstr>
      <vt:lpstr>Arial Rounded MT Bold</vt:lpstr>
      <vt:lpstr>Calibri</vt:lpstr>
      <vt:lpstr>Georgia</vt:lpstr>
      <vt:lpstr>Symbol</vt:lpstr>
      <vt:lpstr>Times New Roman</vt:lpstr>
      <vt:lpstr>Trebuchet MS</vt:lpstr>
      <vt:lpstr>Wingdings 2</vt:lpstr>
      <vt:lpstr>ヒラギノ角ゴ Pro W3</vt:lpstr>
      <vt:lpstr>Urban</vt:lpstr>
      <vt:lpstr>Beyond Self-Care: Resilience as a Professional Skillset for Trauma-Informed Justice Systems  </vt:lpstr>
      <vt:lpstr>PowerPoint Presentation</vt:lpstr>
      <vt:lpstr>PowerPoint Presentation</vt:lpstr>
      <vt:lpstr>How does exposure to trauma arise in the work we do? </vt:lpstr>
      <vt:lpstr>How does exposure to trauma arise in the work we do? </vt:lpstr>
      <vt:lpstr>How does exposure to trauma arise in the work we do? </vt:lpstr>
      <vt:lpstr>PowerPoint Presentation</vt:lpstr>
      <vt:lpstr>PowerPoint Presentation</vt:lpstr>
      <vt:lpstr>PowerPoint Presentation</vt:lpstr>
      <vt:lpstr>PowerPoint Presentation</vt:lpstr>
      <vt:lpstr>PowerPoint Presentation</vt:lpstr>
      <vt:lpstr>PowerPoint Presentation</vt:lpstr>
      <vt:lpstr>Moral injury</vt:lpstr>
      <vt:lpstr>PowerPoint Presentation</vt:lpstr>
      <vt:lpstr>PowerPoint Presentation</vt:lpstr>
      <vt:lpstr>PowerPoint Presentation</vt:lpstr>
      <vt:lpstr>Risk and Protective Factors for Secondary Traumatic Stress reactions</vt:lpstr>
      <vt:lpstr>What does Secondary Traumatic Stress look like?</vt:lpstr>
      <vt:lpstr>What does Secondary Traumatic Stress look like? (Lipsky, 2009)</vt:lpstr>
      <vt:lpstr>What does Secondary Traumatic Stress look like? (Lipsky, 2009)</vt:lpstr>
      <vt:lpstr>What does Secondary Traumatic Stress look like? (Lipsky, 2009)</vt:lpstr>
      <vt:lpstr>What does Secondary Traumatic Stress look like? (Lipsky, 2009)</vt:lpstr>
      <vt:lpstr>What does Secondary Traumatic Stress look like? (Lipsky, 2009)</vt:lpstr>
      <vt:lpstr>What does Secondary Traumatic Stress look like? (Lipsky, 2009)</vt:lpstr>
      <vt:lpstr>What does Secondary Traumatic Stress look like? (Lipsky, 2009)</vt:lpstr>
      <vt:lpstr>What does Secondary Traumatic Stress look like? (Lipsky, 2009)</vt:lpstr>
      <vt:lpstr>What does Secondary Traumatic Stress look like? (Lipsky, 2009)</vt:lpstr>
      <vt:lpstr>What does Secondary Traumatic Stress look like? (Lipsky, 2009)</vt:lpstr>
      <vt:lpstr>What does Secondary Traumatic Stress look like? (Lipsky, 2009)</vt:lpstr>
      <vt:lpstr>What does Secondary Traumatic Stress look like? (Lipsky, 2009)</vt:lpstr>
      <vt:lpstr>What does Secondary Traumatic Stress look like? (Lipsky, 2009)</vt:lpstr>
      <vt:lpstr>PowerPoint Presentation</vt:lpstr>
      <vt:lpstr>PowerPoint Presentation</vt:lpstr>
      <vt:lpstr>PowerPoint Presentation</vt:lpstr>
      <vt:lpstr>PowerPoint Presentation</vt:lpstr>
      <vt:lpstr>PowerPoint Presentation</vt:lpstr>
      <vt:lpstr> Strategies for self-care</vt:lpstr>
      <vt:lpstr>Strategies for self-care</vt:lpstr>
      <vt:lpstr> Limits of self-care</vt:lpstr>
      <vt:lpstr> Limits of self-care</vt:lpstr>
      <vt:lpstr> Limits of self-care</vt:lpstr>
      <vt:lpstr> Limits of self-care</vt:lpstr>
      <vt:lpstr> Limits of self-care</vt:lpstr>
      <vt:lpstr> Limits of self-care</vt:lpstr>
      <vt:lpstr>What is resilience?</vt:lpstr>
      <vt:lpstr>What is resilience?</vt:lpstr>
      <vt:lpstr>What is resilience?</vt:lpstr>
      <vt:lpstr>What is resilience?</vt:lpstr>
      <vt:lpstr>What is resilience? (Grych et al., 2015; Hamby et al., 2018) </vt:lpstr>
      <vt:lpstr>What is resilience? (Grych et al., 2015; Hamby et al., 2018) </vt:lpstr>
      <vt:lpstr>What is resilience? (Grych et al., 2015; Hamby et al., 2018) </vt:lpstr>
      <vt:lpstr>PowerPoint Presentation</vt:lpstr>
      <vt:lpstr>PowerPoint Presentation</vt:lpstr>
      <vt:lpstr>R-TIP Core Principles (Kerig, 2019)</vt:lpstr>
      <vt:lpstr>R-TIP’s tools for preventing Secondary Traumatic Stress, vicarious trauma, and compassion fatigue</vt:lpstr>
      <vt:lpstr>R-TIP’s tools for preventing Secondary Traumatic Stress, vicarious trauma, and compassion fatigue</vt:lpstr>
      <vt:lpstr>R-TIP’s tools for preventing Secondary Traumatic Stress, vicarious trauma, and compassion fatigue</vt:lpstr>
      <vt:lpstr>R-TIP’s tools for preventing Secondary Traumatic Stress, vicarious trauma, and compassion fatigue</vt:lpstr>
      <vt:lpstr>R-TIP’s tools for preventing Secondary Traumatic Stress,  vicarious trauma, and compassion fatigue</vt:lpstr>
      <vt:lpstr>Prevention: Limiting unnecessary exposure </vt:lpstr>
      <vt:lpstr>Prevention: Limiting unnecessary exposure </vt:lpstr>
      <vt:lpstr>Prevention: Containing contagion</vt:lpstr>
      <vt:lpstr>R-TIP’s tools for preventing Secondary Traumatic Stress, vicarious trauma, and compassion fatigue</vt:lpstr>
      <vt:lpstr>Being ready to respond in the moment to disclosures </vt:lpstr>
      <vt:lpstr>Being ready to respond if someone becomes triggered</vt:lpstr>
      <vt:lpstr>PowerPoint Presentation</vt:lpstr>
      <vt:lpstr>R-TIP’s tools for preventing Secondary Traumatic Stress, vicarious trauma, and compassion fatigue</vt:lpstr>
      <vt:lpstr>Developing an early warning system</vt:lpstr>
      <vt:lpstr> Restoring balance after trauma exposure </vt:lpstr>
      <vt:lpstr> Restoring balance after trauma exposure </vt:lpstr>
      <vt:lpstr> Restoring balance after trauma exposure </vt:lpstr>
      <vt:lpstr> Restoring balance after trauma exposure </vt:lpstr>
      <vt:lpstr>My personal STS protection toolkit</vt:lpstr>
      <vt:lpstr> Activity:  Tapping into our compassion satisfaction</vt:lpstr>
      <vt:lpstr>What gets in the way of engaging in resilience-promotion?</vt:lpstr>
      <vt:lpstr>Addressing STS is a multi-pronged effort</vt:lpstr>
      <vt:lpstr>R-TIP’s tools for preventing Secondary Traumatic Stress, vicarious trauma, and compassion fatigue</vt:lpstr>
      <vt:lpstr>Developing a mutually-supportive, STS-aware social ecology in the workplace</vt:lpstr>
      <vt:lpstr>Organizational strategies: Preventing, monitoring, responding</vt:lpstr>
      <vt:lpstr>Resources: Organizational strategies</vt:lpstr>
      <vt:lpstr>Resources: Intervening with STS</vt:lpstr>
      <vt:lpstr>Resources: Research on STS</vt:lpstr>
      <vt:lpstr>PowerPoint Presentation</vt:lpstr>
    </vt:vector>
  </TitlesOfParts>
  <Company>Duke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abroughton</dc:creator>
  <cp:lastModifiedBy>Patricia K Kerig</cp:lastModifiedBy>
  <cp:revision>890</cp:revision>
  <cp:lastPrinted>2020-04-14T16:31:20Z</cp:lastPrinted>
  <dcterms:created xsi:type="dcterms:W3CDTF">2003-11-25T20:43:27Z</dcterms:created>
  <dcterms:modified xsi:type="dcterms:W3CDTF">2021-05-17T17:29:14Z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1161580</vt:lpwstr>
  </property>
  <property fmtid="{D5CDD505-2E9C-101B-9397-08002B2CF9AE}" name="NXPowerLiteSettings" pid="3">
    <vt:lpwstr>C7000400038000</vt:lpwstr>
  </property>
  <property fmtid="{D5CDD505-2E9C-101B-9397-08002B2CF9AE}" name="NXPowerLiteVersion" pid="4">
    <vt:lpwstr>S9.0.3</vt:lpwstr>
  </property>
</Properties>
</file>